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8" autoAdjust="0"/>
  </p:normalViewPr>
  <p:slideViewPr>
    <p:cSldViewPr>
      <p:cViewPr>
        <p:scale>
          <a:sx n="100" d="100"/>
          <a:sy n="100" d="100"/>
        </p:scale>
        <p:origin x="-7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82C94655-B1D4-4747-9637-67F67E679EA9}" type="datetimeFigureOut">
              <a:rPr lang="ga-IE" smtClean="0"/>
              <a:pPr/>
              <a:t>08/01/2013</a:t>
            </a:fld>
            <a:endParaRPr lang="ga-I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A4E20A7F-4475-4738-BF6A-DC6788610E1C}" type="slidenum">
              <a:rPr lang="ga-IE" smtClean="0"/>
              <a:pPr/>
              <a:t>‹#›</a:t>
            </a:fld>
            <a:endParaRPr lang="ga-I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4655-B1D4-4747-9637-67F67E679EA9}" type="datetimeFigureOut">
              <a:rPr lang="ga-IE" smtClean="0"/>
              <a:pPr/>
              <a:t>08/01/2013</a:t>
            </a:fld>
            <a:endParaRPr lang="ga-I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20A7F-4475-4738-BF6A-DC6788610E1C}" type="slidenum">
              <a:rPr lang="ga-IE" smtClean="0"/>
              <a:pPr/>
              <a:t>‹#›</a:t>
            </a:fld>
            <a:endParaRPr lang="ga-I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4655-B1D4-4747-9637-67F67E679EA9}" type="datetimeFigureOut">
              <a:rPr lang="ga-IE" smtClean="0"/>
              <a:pPr/>
              <a:t>08/01/2013</a:t>
            </a:fld>
            <a:endParaRPr lang="ga-I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20A7F-4475-4738-BF6A-DC6788610E1C}" type="slidenum">
              <a:rPr lang="ga-IE" smtClean="0"/>
              <a:pPr/>
              <a:t>‹#›</a:t>
            </a:fld>
            <a:endParaRPr lang="ga-I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4655-B1D4-4747-9637-67F67E679EA9}" type="datetimeFigureOut">
              <a:rPr lang="ga-IE" smtClean="0"/>
              <a:pPr/>
              <a:t>08/01/2013</a:t>
            </a:fld>
            <a:endParaRPr lang="ga-I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20A7F-4475-4738-BF6A-DC6788610E1C}" type="slidenum">
              <a:rPr lang="ga-IE" smtClean="0"/>
              <a:pPr/>
              <a:t>‹#›</a:t>
            </a:fld>
            <a:endParaRPr lang="ga-I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82C94655-B1D4-4747-9637-67F67E679EA9}" type="datetimeFigureOut">
              <a:rPr lang="ga-IE" smtClean="0"/>
              <a:pPr/>
              <a:t>08/01/2013</a:t>
            </a:fld>
            <a:endParaRPr lang="ga-I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A4E20A7F-4475-4738-BF6A-DC6788610E1C}" type="slidenum">
              <a:rPr lang="ga-IE" smtClean="0"/>
              <a:pPr/>
              <a:t>‹#›</a:t>
            </a:fld>
            <a:endParaRPr lang="ga-I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ga-IE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4655-B1D4-4747-9637-67F67E679EA9}" type="datetimeFigureOut">
              <a:rPr lang="ga-IE" smtClean="0"/>
              <a:pPr/>
              <a:t>08/01/2013</a:t>
            </a:fld>
            <a:endParaRPr lang="ga-I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20A7F-4475-4738-BF6A-DC6788610E1C}" type="slidenum">
              <a:rPr lang="ga-IE" smtClean="0"/>
              <a:pPr/>
              <a:t>‹#›</a:t>
            </a:fld>
            <a:endParaRPr lang="ga-I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4655-B1D4-4747-9637-67F67E679EA9}" type="datetimeFigureOut">
              <a:rPr lang="ga-IE" smtClean="0"/>
              <a:pPr/>
              <a:t>08/01/2013</a:t>
            </a:fld>
            <a:endParaRPr lang="ga-I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20A7F-4475-4738-BF6A-DC6788610E1C}" type="slidenum">
              <a:rPr lang="ga-IE" smtClean="0"/>
              <a:pPr/>
              <a:t>‹#›</a:t>
            </a:fld>
            <a:endParaRPr lang="ga-I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4655-B1D4-4747-9637-67F67E679EA9}" type="datetimeFigureOut">
              <a:rPr lang="ga-IE" smtClean="0"/>
              <a:pPr/>
              <a:t>08/01/2013</a:t>
            </a:fld>
            <a:endParaRPr lang="ga-I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20A7F-4475-4738-BF6A-DC6788610E1C}" type="slidenum">
              <a:rPr lang="ga-IE" smtClean="0"/>
              <a:pPr/>
              <a:t>‹#›</a:t>
            </a:fld>
            <a:endParaRPr lang="ga-I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4655-B1D4-4747-9637-67F67E679EA9}" type="datetimeFigureOut">
              <a:rPr lang="ga-IE" smtClean="0"/>
              <a:pPr/>
              <a:t>08/01/2013</a:t>
            </a:fld>
            <a:endParaRPr lang="ga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20A7F-4475-4738-BF6A-DC6788610E1C}" type="slidenum">
              <a:rPr lang="ga-IE" smtClean="0"/>
              <a:pPr/>
              <a:t>‹#›</a:t>
            </a:fld>
            <a:endParaRPr lang="ga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4655-B1D4-4747-9637-67F67E679EA9}" type="datetimeFigureOut">
              <a:rPr lang="ga-IE" smtClean="0"/>
              <a:pPr/>
              <a:t>08/01/2013</a:t>
            </a:fld>
            <a:endParaRPr lang="ga-I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20A7F-4475-4738-BF6A-DC6788610E1C}" type="slidenum">
              <a:rPr lang="ga-IE" smtClean="0"/>
              <a:pPr/>
              <a:t>‹#›</a:t>
            </a:fld>
            <a:endParaRPr lang="ga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4655-B1D4-4747-9637-67F67E679EA9}" type="datetimeFigureOut">
              <a:rPr lang="ga-IE" smtClean="0"/>
              <a:pPr/>
              <a:t>08/01/2013</a:t>
            </a:fld>
            <a:endParaRPr lang="ga-IE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20A7F-4475-4738-BF6A-DC6788610E1C}" type="slidenum">
              <a:rPr lang="ga-IE" smtClean="0"/>
              <a:pPr/>
              <a:t>‹#›</a:t>
            </a:fld>
            <a:endParaRPr lang="ga-I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E20A7F-4475-4738-BF6A-DC6788610E1C}" type="slidenum">
              <a:rPr lang="ga-IE" smtClean="0"/>
              <a:pPr/>
              <a:t>‹#›</a:t>
            </a:fld>
            <a:endParaRPr lang="ga-IE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C94655-B1D4-4747-9637-67F67E679EA9}" type="datetimeFigureOut">
              <a:rPr lang="ga-IE" smtClean="0"/>
              <a:pPr/>
              <a:t>08/01/2013</a:t>
            </a:fld>
            <a:endParaRPr lang="ga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ga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Deirdre </a:t>
            </a:r>
            <a:r>
              <a:rPr lang="en-IE" dirty="0" err="1" smtClean="0"/>
              <a:t>Ní</a:t>
            </a:r>
            <a:r>
              <a:rPr lang="en-IE" dirty="0" smtClean="0"/>
              <a:t> </a:t>
            </a:r>
            <a:r>
              <a:rPr lang="en-IE" dirty="0" err="1" smtClean="0"/>
              <a:t>Ghrianna</a:t>
            </a:r>
            <a:endParaRPr lang="ga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 </a:t>
            </a:r>
            <a:r>
              <a:rPr lang="en-IE" dirty="0" err="1" smtClean="0"/>
              <a:t>Gnáthrud</a:t>
            </a:r>
            <a:endParaRPr lang="ga-IE" dirty="0"/>
          </a:p>
        </p:txBody>
      </p:sp>
      <p:pic>
        <p:nvPicPr>
          <p:cNvPr id="1026" name="Picture 2" descr="http://blog.nj.com/entertainment_impact_dining/2009/01/large_trinity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5" y="67054"/>
            <a:ext cx="431482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5" y="4221088"/>
            <a:ext cx="349567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952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9208" y="1340768"/>
            <a:ext cx="7859216" cy="4831431"/>
          </a:xfrm>
        </p:spPr>
        <p:txBody>
          <a:bodyPr anchor="t">
            <a:norm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IE" sz="2400" noProof="1" smtClean="0"/>
              <a:t>Rinne sí baile den teach a cheannaigh siad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Rinne sí na cúirtíní as fuílleach éadaigh ó aonach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Fuair sí cathaoireacha ó jumble, agus chuir sí snas agus péint orthu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Chóirigh sí gach seomra sa teach, cosúil le seomra as iris lonnrach ardnósach.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E" sz="2400" noProof="1" smtClean="0"/>
              <a:t>Oibríonn sí go dian dícheallach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Cheannaigh siad fothrach tí, agus d’oibrigh siad air gan stad.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Leis na páistí…</a:t>
            </a:r>
          </a:p>
          <a:p>
            <a:pPr marL="685800" lvl="1" indent="-457200">
              <a:buFont typeface="Wingdings" pitchFamily="2" charset="2"/>
              <a:buChar char="ü"/>
            </a:pPr>
            <a:endParaRPr lang="en-IE" sz="2000" noProof="1" smtClean="0"/>
          </a:p>
          <a:p>
            <a:pPr marL="685800" lvl="1" indent="-457200">
              <a:buFont typeface="Wingdings" pitchFamily="2" charset="2"/>
              <a:buChar char="ü"/>
            </a:pPr>
            <a:endParaRPr lang="en-IE" sz="2000" noProof="1"/>
          </a:p>
          <a:p>
            <a:pPr marL="685800" lvl="1" indent="-457200">
              <a:buFont typeface="Wingdings" pitchFamily="2" charset="2"/>
              <a:buChar char="ü"/>
            </a:pPr>
            <a:endParaRPr lang="en-IE" sz="2000" noProof="1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48872" cy="936104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Sarah, an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bhean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chéile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546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9208" y="1340768"/>
            <a:ext cx="7859216" cy="5088628"/>
          </a:xfrm>
        </p:spPr>
        <p:txBody>
          <a:bodyPr anchor="t">
            <a:norm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IE" sz="2400" noProof="1" smtClean="0"/>
              <a:t>Tá sé go hiomlán i ngrá le Sarah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Bhí sé ag iarraidh filleadh abhaile ón teach tábhairne, ce go raibh sé ann lena chairde, agus go raibh dúil sa chraic agus sa chuideachta aige.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Oíche Dé Sathairn, bíonn siad ina suí “go dlúth le chéile” ar an tolg, ag féachaint ar scannán agus ag ól buidéil fíona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Cheannaigh siad an fothrach tí le chéile, agus d’oibrigh an bheirt acu air.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Admhaíonn go ndearna Sarah ‘baile’ de – aithníonn sé a cuid buanna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E" sz="2400" noProof="1" smtClean="0"/>
              <a:t>Oibríonn sé go dian dícheallach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Cheannaigh siad fothrach tí, agus d’oibrigh siad air gan stad.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Leis na páistí, ba bhreá leis a bheith sa bhaile leo.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Cabhraíonn sé lena chara san obair.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48872" cy="936104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Jimmy, an fear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céile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546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9208" y="1340768"/>
            <a:ext cx="7859216" cy="4831431"/>
          </a:xfrm>
        </p:spPr>
        <p:txBody>
          <a:bodyPr anchor="t">
            <a:norm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IE" sz="2400" noProof="1" smtClean="0"/>
              <a:t>An mothú ciontach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Ní bheadh sé ag gach fear.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Cúramach, grámhar, cairdiúil, tuisceanach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Ní fear mór ólta é.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E" sz="2400" noProof="1" smtClean="0"/>
              <a:t>Ag cabhrú lena chomoibrí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E" sz="2400" noProof="1" smtClean="0"/>
              <a:t>É ina chara maith le Liz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D’inis sí ábhar rúnda dó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Tá sé iontaofa (</a:t>
            </a:r>
            <a:r>
              <a:rPr lang="en-IE" sz="2000" i="1" noProof="1" smtClean="0"/>
              <a:t>trustworthy</a:t>
            </a:r>
            <a:r>
              <a:rPr lang="en-IE" sz="2000" noProof="1" smtClean="0"/>
              <a:t>)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E" sz="2400" noProof="1" smtClean="0"/>
              <a:t>É ciúin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Níor thaitin drochchaint na stócach sa bhiatheach leis</a:t>
            </a:r>
          </a:p>
          <a:p>
            <a:pPr marL="685800" lvl="1" indent="-457200">
              <a:buFont typeface="Wingdings" pitchFamily="2" charset="2"/>
              <a:buChar char="ü"/>
            </a:pPr>
            <a:endParaRPr lang="en-IE" sz="2000" noProof="1" smtClean="0"/>
          </a:p>
          <a:p>
            <a:pPr marL="685800" lvl="1" indent="-457200">
              <a:buFont typeface="Wingdings" pitchFamily="2" charset="2"/>
              <a:buChar char="ü"/>
            </a:pPr>
            <a:endParaRPr lang="en-IE" sz="2000" noProof="1"/>
          </a:p>
          <a:p>
            <a:pPr marL="685800" lvl="1" indent="-457200">
              <a:buFont typeface="Wingdings" pitchFamily="2" charset="2"/>
              <a:buChar char="ü"/>
            </a:pPr>
            <a:endParaRPr lang="en-IE" sz="2000" noProof="1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48872" cy="936104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Jimmy, an fear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céile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546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9208" y="1340768"/>
            <a:ext cx="7859216" cy="4831431"/>
          </a:xfrm>
        </p:spPr>
        <p:txBody>
          <a:bodyPr anchor="t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Cá</a:t>
            </a:r>
            <a:r>
              <a:rPr lang="en-IE" sz="2400" dirty="0" smtClean="0"/>
              <a:t> </a:t>
            </a:r>
            <a:r>
              <a:rPr lang="en-IE" sz="2400" dirty="0" err="1" smtClean="0"/>
              <a:t>raibh</a:t>
            </a:r>
            <a:r>
              <a:rPr lang="en-IE" sz="2400" dirty="0" smtClean="0"/>
              <a:t> an </a:t>
            </a:r>
            <a:r>
              <a:rPr lang="en-IE" sz="2400" dirty="0" err="1" smtClean="0"/>
              <a:t>teilifís</a:t>
            </a:r>
            <a:r>
              <a:rPr lang="en-IE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Cén</a:t>
            </a:r>
            <a:r>
              <a:rPr lang="en-IE" sz="2400" dirty="0" smtClean="0"/>
              <a:t> t-am a </a:t>
            </a:r>
            <a:r>
              <a:rPr lang="en-IE" sz="2400" dirty="0" err="1" smtClean="0"/>
              <a:t>bhí</a:t>
            </a:r>
            <a:r>
              <a:rPr lang="en-IE" sz="2400" dirty="0" smtClean="0"/>
              <a:t> </a:t>
            </a:r>
            <a:r>
              <a:rPr lang="en-IE" sz="2400" dirty="0" err="1" smtClean="0"/>
              <a:t>ann</a:t>
            </a:r>
            <a:r>
              <a:rPr lang="en-IE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Céard</a:t>
            </a:r>
            <a:r>
              <a:rPr lang="en-IE" sz="2400" dirty="0" smtClean="0"/>
              <a:t> a </a:t>
            </a:r>
            <a:r>
              <a:rPr lang="en-IE" sz="2400" dirty="0" err="1" smtClean="0"/>
              <a:t>bhí</a:t>
            </a:r>
            <a:r>
              <a:rPr lang="en-IE" sz="2400" dirty="0" smtClean="0"/>
              <a:t> á </a:t>
            </a:r>
            <a:r>
              <a:rPr lang="en-IE" sz="2400" dirty="0" err="1" smtClean="0"/>
              <a:t>ól</a:t>
            </a:r>
            <a:r>
              <a:rPr lang="en-IE" sz="2400" dirty="0" smtClean="0"/>
              <a:t> </a:t>
            </a:r>
            <a:r>
              <a:rPr lang="en-IE" sz="2400" dirty="0" err="1" smtClean="0"/>
              <a:t>ag</a:t>
            </a:r>
            <a:r>
              <a:rPr lang="en-IE" sz="2400" dirty="0" smtClean="0"/>
              <a:t> Jimmy?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Ainmnigh</a:t>
            </a:r>
            <a:r>
              <a:rPr lang="en-IE" sz="2400" dirty="0" smtClean="0"/>
              <a:t> a </a:t>
            </a:r>
            <a:r>
              <a:rPr lang="en-IE" sz="2400" dirty="0" err="1" smtClean="0"/>
              <a:t>bhean</a:t>
            </a:r>
            <a:r>
              <a:rPr lang="en-IE" sz="2400" dirty="0" smtClean="0"/>
              <a:t> </a:t>
            </a:r>
            <a:r>
              <a:rPr lang="en-IE" sz="2400" dirty="0" err="1" smtClean="0"/>
              <a:t>chéile</a:t>
            </a:r>
            <a:r>
              <a:rPr lang="en-IE" sz="2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Cén</a:t>
            </a:r>
            <a:r>
              <a:rPr lang="en-IE" sz="2400" dirty="0" smtClean="0"/>
              <a:t> </a:t>
            </a:r>
            <a:r>
              <a:rPr lang="en-IE" sz="2400" dirty="0" err="1" smtClean="0"/>
              <a:t>fáth</a:t>
            </a:r>
            <a:r>
              <a:rPr lang="en-IE" sz="2400" dirty="0" smtClean="0"/>
              <a:t> go </a:t>
            </a:r>
            <a:r>
              <a:rPr lang="en-IE" sz="2400" dirty="0" err="1" smtClean="0"/>
              <a:t>raibh</a:t>
            </a:r>
            <a:r>
              <a:rPr lang="en-IE" sz="2400" dirty="0" smtClean="0"/>
              <a:t> </a:t>
            </a:r>
            <a:r>
              <a:rPr lang="en-IE" sz="2400" dirty="0" err="1" smtClean="0"/>
              <a:t>fáinní</a:t>
            </a:r>
            <a:r>
              <a:rPr lang="en-IE" sz="2400" dirty="0" smtClean="0"/>
              <a:t> </a:t>
            </a:r>
            <a:r>
              <a:rPr lang="en-IE" sz="2400" dirty="0" err="1" smtClean="0"/>
              <a:t>dearga</a:t>
            </a:r>
            <a:r>
              <a:rPr lang="en-IE" sz="2400" dirty="0" smtClean="0"/>
              <a:t> </a:t>
            </a:r>
            <a:r>
              <a:rPr lang="en-IE" sz="2400" dirty="0" err="1" smtClean="0"/>
              <a:t>faoi</a:t>
            </a:r>
            <a:r>
              <a:rPr lang="en-IE" sz="2400" dirty="0" smtClean="0"/>
              <a:t> </a:t>
            </a:r>
            <a:r>
              <a:rPr lang="en-IE" sz="2400" dirty="0" err="1" smtClean="0"/>
              <a:t>na</a:t>
            </a:r>
            <a:r>
              <a:rPr lang="en-IE" sz="2400" dirty="0" smtClean="0"/>
              <a:t> </a:t>
            </a:r>
            <a:r>
              <a:rPr lang="en-IE" sz="2400" dirty="0" err="1" smtClean="0"/>
              <a:t>súile</a:t>
            </a:r>
            <a:r>
              <a:rPr lang="en-IE" sz="2400" dirty="0" smtClean="0"/>
              <a:t> </a:t>
            </a:r>
            <a:r>
              <a:rPr lang="en-IE" sz="2400" dirty="0" err="1" smtClean="0"/>
              <a:t>ag</a:t>
            </a:r>
            <a:r>
              <a:rPr lang="en-IE" sz="2400" dirty="0" smtClean="0"/>
              <a:t> John?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Ar</a:t>
            </a:r>
            <a:r>
              <a:rPr lang="en-IE" sz="2400" dirty="0" smtClean="0"/>
              <a:t> </a:t>
            </a:r>
            <a:r>
              <a:rPr lang="en-IE" sz="2400" dirty="0" err="1" smtClean="0"/>
              <a:t>bhain</a:t>
            </a:r>
            <a:r>
              <a:rPr lang="en-IE" sz="2400" dirty="0" smtClean="0"/>
              <a:t> </a:t>
            </a:r>
            <a:r>
              <a:rPr lang="en-IE" sz="2400" dirty="0" err="1" smtClean="0"/>
              <a:t>sé</a:t>
            </a:r>
            <a:r>
              <a:rPr lang="en-IE" sz="2400" dirty="0" smtClean="0"/>
              <a:t> </a:t>
            </a:r>
            <a:r>
              <a:rPr lang="en-IE" sz="2400" dirty="0" err="1" smtClean="0"/>
              <a:t>taitneamh</a:t>
            </a:r>
            <a:r>
              <a:rPr lang="en-IE" sz="2400" dirty="0" smtClean="0"/>
              <a:t> as an </a:t>
            </a:r>
            <a:r>
              <a:rPr lang="en-IE" sz="2400" dirty="0" err="1" smtClean="0"/>
              <a:t>gcuairt</a:t>
            </a:r>
            <a:r>
              <a:rPr lang="en-IE" sz="2400" dirty="0" smtClean="0"/>
              <a:t> </a:t>
            </a:r>
            <a:r>
              <a:rPr lang="en-IE" sz="2400" dirty="0" err="1" smtClean="0"/>
              <a:t>ar</a:t>
            </a:r>
            <a:r>
              <a:rPr lang="en-IE" sz="2400" dirty="0" smtClean="0"/>
              <a:t> an teach </a:t>
            </a:r>
            <a:r>
              <a:rPr lang="en-IE" sz="2400" dirty="0" err="1" smtClean="0"/>
              <a:t>tábhairne</a:t>
            </a:r>
            <a:r>
              <a:rPr lang="en-IE" sz="2400" dirty="0" smtClean="0"/>
              <a:t>?</a:t>
            </a:r>
            <a:endParaRPr lang="ga-IE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48872" cy="936104"/>
          </a:xfrm>
        </p:spPr>
        <p:txBody>
          <a:bodyPr/>
          <a:lstStyle/>
          <a:p>
            <a:r>
              <a:rPr lang="en-IE" dirty="0" err="1" smtClean="0"/>
              <a:t>Ceisteanna</a:t>
            </a:r>
            <a:r>
              <a:rPr lang="en-IE" dirty="0" smtClean="0"/>
              <a:t>: A</a:t>
            </a:r>
            <a:endParaRPr lang="ga-IE" dirty="0"/>
          </a:p>
        </p:txBody>
      </p:sp>
    </p:spTree>
    <p:extLst>
      <p:ext uri="{BB962C8B-B14F-4D97-AF65-F5344CB8AC3E}">
        <p14:creationId xmlns:p14="http://schemas.microsoft.com/office/powerpoint/2010/main" val="337628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9208" y="1340768"/>
            <a:ext cx="7859216" cy="4831431"/>
          </a:xfrm>
        </p:spPr>
        <p:txBody>
          <a:bodyPr anchor="t"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Cén</a:t>
            </a:r>
            <a:r>
              <a:rPr lang="en-IE" sz="2400" dirty="0" smtClean="0"/>
              <a:t> </a:t>
            </a:r>
            <a:r>
              <a:rPr lang="en-IE" sz="2400" dirty="0" err="1" smtClean="0"/>
              <a:t>fáth</a:t>
            </a:r>
            <a:r>
              <a:rPr lang="en-IE" sz="2400" dirty="0" smtClean="0"/>
              <a:t> </a:t>
            </a:r>
            <a:r>
              <a:rPr lang="en-IE" sz="2400" dirty="0" err="1" smtClean="0"/>
              <a:t>gur</a:t>
            </a:r>
            <a:r>
              <a:rPr lang="en-IE" sz="2400" dirty="0" smtClean="0"/>
              <a:t> thug </a:t>
            </a:r>
            <a:r>
              <a:rPr lang="en-IE" sz="2400" dirty="0" err="1" smtClean="0"/>
              <a:t>cairde</a:t>
            </a:r>
            <a:r>
              <a:rPr lang="en-IE" sz="2400" dirty="0" smtClean="0"/>
              <a:t> Jimmy ‘fear </a:t>
            </a:r>
            <a:r>
              <a:rPr lang="en-IE" sz="2400" dirty="0" err="1" smtClean="0"/>
              <a:t>ólta</a:t>
            </a:r>
            <a:r>
              <a:rPr lang="en-IE" sz="2400" dirty="0" smtClean="0"/>
              <a:t> </a:t>
            </a:r>
            <a:r>
              <a:rPr lang="en-IE" sz="2400" dirty="0" err="1" smtClean="0"/>
              <a:t>sú</a:t>
            </a:r>
            <a:r>
              <a:rPr lang="en-IE" sz="2400" dirty="0" smtClean="0"/>
              <a:t>’ air?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Cén</a:t>
            </a:r>
            <a:r>
              <a:rPr lang="en-IE" sz="2400" dirty="0" smtClean="0"/>
              <a:t> </a:t>
            </a:r>
            <a:r>
              <a:rPr lang="en-IE" sz="2400" dirty="0" err="1" smtClean="0"/>
              <a:t>dúil</a:t>
            </a:r>
            <a:r>
              <a:rPr lang="en-IE" sz="2400" dirty="0" smtClean="0"/>
              <a:t> a </a:t>
            </a:r>
            <a:r>
              <a:rPr lang="en-IE" sz="2400" dirty="0" err="1" smtClean="0"/>
              <a:t>bhí</a:t>
            </a:r>
            <a:r>
              <a:rPr lang="en-IE" sz="2400" dirty="0" smtClean="0"/>
              <a:t> </a:t>
            </a:r>
            <a:r>
              <a:rPr lang="en-IE" sz="2400" dirty="0" err="1" smtClean="0"/>
              <a:t>aige</a:t>
            </a:r>
            <a:r>
              <a:rPr lang="en-IE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Cén</a:t>
            </a:r>
            <a:r>
              <a:rPr lang="en-IE" sz="2400" dirty="0" smtClean="0"/>
              <a:t> </a:t>
            </a:r>
            <a:r>
              <a:rPr lang="en-IE" sz="2400" dirty="0" err="1" smtClean="0"/>
              <a:t>socrú</a:t>
            </a:r>
            <a:r>
              <a:rPr lang="en-IE" sz="2400" dirty="0" smtClean="0"/>
              <a:t> a </a:t>
            </a:r>
            <a:r>
              <a:rPr lang="en-IE" sz="2400" dirty="0" err="1" smtClean="0"/>
              <a:t>rinne</a:t>
            </a:r>
            <a:r>
              <a:rPr lang="en-IE" sz="2400" dirty="0" smtClean="0"/>
              <a:t> Sarah?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smtClean="0"/>
              <a:t>An </a:t>
            </a:r>
            <a:r>
              <a:rPr lang="en-IE" sz="2400" dirty="0" err="1" smtClean="0"/>
              <a:t>ndéanfadh</a:t>
            </a:r>
            <a:r>
              <a:rPr lang="en-IE" sz="2400" dirty="0" smtClean="0"/>
              <a:t> </a:t>
            </a:r>
            <a:r>
              <a:rPr lang="en-IE" sz="2400" dirty="0" err="1" smtClean="0"/>
              <a:t>sé</a:t>
            </a:r>
            <a:r>
              <a:rPr lang="en-IE" sz="2400" dirty="0" smtClean="0"/>
              <a:t> </a:t>
            </a:r>
            <a:r>
              <a:rPr lang="en-IE" sz="2400" dirty="0" err="1" smtClean="0"/>
              <a:t>aon</a:t>
            </a:r>
            <a:r>
              <a:rPr lang="en-IE" sz="2400" dirty="0" smtClean="0"/>
              <a:t> </a:t>
            </a:r>
            <a:r>
              <a:rPr lang="en-IE" sz="2400" dirty="0" err="1" smtClean="0"/>
              <a:t>difríocht</a:t>
            </a:r>
            <a:r>
              <a:rPr lang="en-IE" sz="2400" dirty="0" smtClean="0"/>
              <a:t> do </a:t>
            </a:r>
            <a:r>
              <a:rPr lang="en-IE" sz="2400" dirty="0" err="1" smtClean="0"/>
              <a:t>Sharah</a:t>
            </a:r>
            <a:r>
              <a:rPr lang="en-IE" sz="2400" dirty="0" smtClean="0"/>
              <a:t> </a:t>
            </a:r>
            <a:r>
              <a:rPr lang="en-IE" sz="2400" dirty="0" err="1" smtClean="0"/>
              <a:t>dá</a:t>
            </a:r>
            <a:r>
              <a:rPr lang="en-IE" sz="2400" dirty="0" smtClean="0"/>
              <a:t> </a:t>
            </a:r>
            <a:r>
              <a:rPr lang="en-IE" sz="2400" dirty="0" err="1" smtClean="0"/>
              <a:t>dtiocfadh</a:t>
            </a:r>
            <a:r>
              <a:rPr lang="en-IE" sz="2400" dirty="0" smtClean="0"/>
              <a:t> </a:t>
            </a:r>
            <a:r>
              <a:rPr lang="en-IE" sz="2400" dirty="0" err="1" smtClean="0"/>
              <a:t>sé</a:t>
            </a:r>
            <a:r>
              <a:rPr lang="en-IE" sz="2400" dirty="0" smtClean="0"/>
              <a:t> </a:t>
            </a:r>
            <a:r>
              <a:rPr lang="en-IE" sz="2400" dirty="0" err="1" smtClean="0"/>
              <a:t>abhaile</a:t>
            </a:r>
            <a:r>
              <a:rPr lang="en-IE" sz="2400" dirty="0" smtClean="0"/>
              <a:t> </a:t>
            </a:r>
            <a:r>
              <a:rPr lang="en-IE" sz="2400" dirty="0" err="1" smtClean="0"/>
              <a:t>luath</a:t>
            </a:r>
            <a:r>
              <a:rPr lang="en-IE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Cá</a:t>
            </a:r>
            <a:r>
              <a:rPr lang="en-IE" sz="2400" dirty="0" smtClean="0"/>
              <a:t> </a:t>
            </a:r>
            <a:r>
              <a:rPr lang="en-IE" sz="2400" dirty="0" err="1" smtClean="0"/>
              <a:t>seasfadh</a:t>
            </a:r>
            <a:r>
              <a:rPr lang="en-IE" sz="2400" dirty="0" smtClean="0"/>
              <a:t> </a:t>
            </a:r>
            <a:r>
              <a:rPr lang="en-IE" sz="2400" dirty="0" err="1" smtClean="0"/>
              <a:t>sé</a:t>
            </a:r>
            <a:r>
              <a:rPr lang="en-IE" sz="2400" dirty="0" smtClean="0"/>
              <a:t> </a:t>
            </a:r>
            <a:r>
              <a:rPr lang="en-IE" sz="2400" dirty="0" err="1" smtClean="0"/>
              <a:t>ar</a:t>
            </a:r>
            <a:r>
              <a:rPr lang="en-IE" sz="2400" dirty="0" smtClean="0"/>
              <a:t> a </a:t>
            </a:r>
            <a:r>
              <a:rPr lang="en-IE" sz="2400" dirty="0" err="1" smtClean="0"/>
              <a:t>bhealach</a:t>
            </a:r>
            <a:r>
              <a:rPr lang="en-IE" sz="2400" dirty="0" smtClean="0"/>
              <a:t> </a:t>
            </a:r>
            <a:r>
              <a:rPr lang="en-IE" sz="2400" dirty="0" err="1" smtClean="0"/>
              <a:t>abhaile</a:t>
            </a:r>
            <a:r>
              <a:rPr lang="en-IE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smtClean="0"/>
              <a:t>Cad a </a:t>
            </a:r>
            <a:r>
              <a:rPr lang="en-IE" sz="2400" dirty="0" err="1" smtClean="0"/>
              <a:t>cheannódh</a:t>
            </a:r>
            <a:r>
              <a:rPr lang="en-IE" sz="2400" dirty="0" smtClean="0"/>
              <a:t> </a:t>
            </a:r>
            <a:r>
              <a:rPr lang="en-IE" sz="2400" dirty="0" err="1" smtClean="0"/>
              <a:t>sé</a:t>
            </a:r>
            <a:r>
              <a:rPr lang="en-IE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Cén</a:t>
            </a:r>
            <a:r>
              <a:rPr lang="en-IE" sz="2400" dirty="0" smtClean="0"/>
              <a:t> </a:t>
            </a:r>
            <a:r>
              <a:rPr lang="en-IE" sz="2400" dirty="0" err="1" smtClean="0"/>
              <a:t>fáth</a:t>
            </a:r>
            <a:r>
              <a:rPr lang="en-IE" sz="2400" dirty="0" smtClean="0"/>
              <a:t> go </a:t>
            </a:r>
            <a:r>
              <a:rPr lang="en-IE" sz="2400" dirty="0" err="1" smtClean="0"/>
              <a:t>raibh</a:t>
            </a:r>
            <a:r>
              <a:rPr lang="en-IE" sz="2400" dirty="0" smtClean="0"/>
              <a:t> Billy </a:t>
            </a:r>
            <a:r>
              <a:rPr lang="en-IE" sz="2400" dirty="0" err="1" smtClean="0"/>
              <a:t>ag</a:t>
            </a:r>
            <a:r>
              <a:rPr lang="en-IE" sz="2400" dirty="0" smtClean="0"/>
              <a:t> </a:t>
            </a:r>
            <a:r>
              <a:rPr lang="en-IE" sz="2400" dirty="0" err="1" smtClean="0"/>
              <a:t>ceiliúradh</a:t>
            </a:r>
            <a:r>
              <a:rPr lang="en-IE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Cén</a:t>
            </a:r>
            <a:r>
              <a:rPr lang="en-IE" sz="2400" dirty="0" smtClean="0"/>
              <a:t> </a:t>
            </a:r>
            <a:r>
              <a:rPr lang="en-IE" sz="2400" dirty="0" err="1" smtClean="0"/>
              <a:t>saghas</a:t>
            </a:r>
            <a:r>
              <a:rPr lang="en-IE" sz="2400" dirty="0" smtClean="0"/>
              <a:t> </a:t>
            </a:r>
            <a:r>
              <a:rPr lang="en-IE" sz="2400" dirty="0" err="1" smtClean="0"/>
              <a:t>oibre</a:t>
            </a:r>
            <a:r>
              <a:rPr lang="en-IE" sz="2400" dirty="0" smtClean="0"/>
              <a:t> a </a:t>
            </a:r>
            <a:r>
              <a:rPr lang="en-IE" sz="2400" dirty="0" err="1" smtClean="0"/>
              <a:t>dhéanadh</a:t>
            </a:r>
            <a:r>
              <a:rPr lang="en-IE" sz="2400" dirty="0" smtClean="0"/>
              <a:t> Jimmy </a:t>
            </a:r>
            <a:r>
              <a:rPr lang="en-IE" sz="2400" dirty="0" err="1" smtClean="0"/>
              <a:t>agus</a:t>
            </a:r>
            <a:r>
              <a:rPr lang="en-IE" sz="2400" dirty="0" smtClean="0"/>
              <a:t> </a:t>
            </a:r>
            <a:r>
              <a:rPr lang="en-IE" sz="2400" dirty="0" err="1" smtClean="0"/>
              <a:t>na</a:t>
            </a:r>
            <a:r>
              <a:rPr lang="en-IE" sz="2400" dirty="0" smtClean="0"/>
              <a:t> fir </a:t>
            </a:r>
            <a:r>
              <a:rPr lang="en-IE" sz="2400" dirty="0" err="1" smtClean="0"/>
              <a:t>eile</a:t>
            </a:r>
            <a:r>
              <a:rPr lang="en-IE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Cén</a:t>
            </a:r>
            <a:r>
              <a:rPr lang="en-IE" sz="2400" dirty="0" smtClean="0"/>
              <a:t> t-</a:t>
            </a:r>
            <a:r>
              <a:rPr lang="en-IE" sz="2400" dirty="0" err="1" smtClean="0"/>
              <a:t>ainm</a:t>
            </a:r>
            <a:r>
              <a:rPr lang="en-IE" sz="2400" dirty="0" smtClean="0"/>
              <a:t> a </a:t>
            </a:r>
            <a:r>
              <a:rPr lang="en-IE" sz="2400" dirty="0" err="1" smtClean="0"/>
              <a:t>bhí</a:t>
            </a:r>
            <a:r>
              <a:rPr lang="en-IE" sz="2400" dirty="0" smtClean="0"/>
              <a:t> </a:t>
            </a:r>
            <a:r>
              <a:rPr lang="en-IE" sz="2400" dirty="0" err="1" smtClean="0"/>
              <a:t>ar</a:t>
            </a:r>
            <a:r>
              <a:rPr lang="en-IE" sz="2400" dirty="0" smtClean="0"/>
              <a:t> an </a:t>
            </a:r>
            <a:r>
              <a:rPr lang="en-IE" sz="2400" dirty="0" err="1" smtClean="0"/>
              <a:t>bhfreastalaí</a:t>
            </a:r>
            <a:r>
              <a:rPr lang="en-IE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Céard</a:t>
            </a:r>
            <a:r>
              <a:rPr lang="en-IE" sz="2400" dirty="0" smtClean="0"/>
              <a:t> a thug Jimmy </a:t>
            </a:r>
            <a:r>
              <a:rPr lang="en-IE" sz="2400" dirty="0" err="1" smtClean="0"/>
              <a:t>faoi</a:t>
            </a:r>
            <a:r>
              <a:rPr lang="en-IE" sz="2400" dirty="0" smtClean="0"/>
              <a:t> </a:t>
            </a:r>
            <a:r>
              <a:rPr lang="en-IE" sz="2400" dirty="0" err="1" smtClean="0"/>
              <a:t>deara</a:t>
            </a:r>
            <a:r>
              <a:rPr lang="en-IE" sz="2400" dirty="0" smtClean="0"/>
              <a:t> </a:t>
            </a:r>
            <a:r>
              <a:rPr lang="en-IE" sz="2400" dirty="0" err="1" smtClean="0"/>
              <a:t>maidir</a:t>
            </a:r>
            <a:r>
              <a:rPr lang="en-IE" sz="2400" dirty="0" smtClean="0"/>
              <a:t> leis </a:t>
            </a:r>
            <a:r>
              <a:rPr lang="en-IE" sz="2400" dirty="0" err="1" smtClean="0"/>
              <a:t>na</a:t>
            </a:r>
            <a:r>
              <a:rPr lang="en-IE" sz="2400" dirty="0" smtClean="0"/>
              <a:t> fir </a:t>
            </a:r>
            <a:r>
              <a:rPr lang="en-IE" sz="2400" dirty="0" err="1" smtClean="0"/>
              <a:t>ar</a:t>
            </a:r>
            <a:r>
              <a:rPr lang="en-IE" sz="2400" dirty="0" smtClean="0"/>
              <a:t> </a:t>
            </a:r>
            <a:r>
              <a:rPr lang="en-IE" sz="2400" dirty="0" err="1" smtClean="0"/>
              <a:t>na</a:t>
            </a:r>
            <a:r>
              <a:rPr lang="en-IE" sz="2400" dirty="0" smtClean="0"/>
              <a:t> </a:t>
            </a:r>
            <a:r>
              <a:rPr lang="en-IE" sz="2400" dirty="0" err="1" smtClean="0"/>
              <a:t>stólta</a:t>
            </a:r>
            <a:r>
              <a:rPr lang="en-IE" sz="2400" dirty="0" smtClean="0"/>
              <a:t>?</a:t>
            </a:r>
            <a:endParaRPr lang="ga-IE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48872" cy="936104"/>
          </a:xfrm>
        </p:spPr>
        <p:txBody>
          <a:bodyPr/>
          <a:lstStyle/>
          <a:p>
            <a:r>
              <a:rPr lang="en-IE" dirty="0" err="1" smtClean="0"/>
              <a:t>Ceisteanna</a:t>
            </a:r>
            <a:r>
              <a:rPr lang="en-IE" dirty="0" smtClean="0"/>
              <a:t>: B</a:t>
            </a:r>
            <a:endParaRPr lang="ga-IE" dirty="0"/>
          </a:p>
        </p:txBody>
      </p:sp>
    </p:spTree>
    <p:extLst>
      <p:ext uri="{BB962C8B-B14F-4D97-AF65-F5344CB8AC3E}">
        <p14:creationId xmlns:p14="http://schemas.microsoft.com/office/powerpoint/2010/main" val="408130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9208" y="1340768"/>
            <a:ext cx="7859216" cy="4831431"/>
          </a:xfrm>
        </p:spPr>
        <p:txBody>
          <a:bodyPr anchor="t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Cé</a:t>
            </a:r>
            <a:r>
              <a:rPr lang="en-IE" sz="2400" dirty="0" smtClean="0"/>
              <a:t> </a:t>
            </a:r>
            <a:r>
              <a:rPr lang="en-IE" sz="2400" dirty="0" err="1" smtClean="0"/>
              <a:t>mhéad</a:t>
            </a:r>
            <a:r>
              <a:rPr lang="en-IE" sz="2400" dirty="0" smtClean="0"/>
              <a:t> a thug </a:t>
            </a:r>
            <a:r>
              <a:rPr lang="en-IE" sz="2400" dirty="0" err="1" smtClean="0"/>
              <a:t>siad</a:t>
            </a:r>
            <a:r>
              <a:rPr lang="en-IE" sz="2400" dirty="0" smtClean="0"/>
              <a:t> </a:t>
            </a:r>
            <a:r>
              <a:rPr lang="en-IE" sz="2400" dirty="0" err="1" smtClean="0"/>
              <a:t>ar</a:t>
            </a:r>
            <a:r>
              <a:rPr lang="en-IE" sz="2400" dirty="0" smtClean="0"/>
              <a:t> an teach don </a:t>
            </a:r>
            <a:r>
              <a:rPr lang="en-IE" sz="2400" i="1" dirty="0" smtClean="0"/>
              <a:t>Housing Executive</a:t>
            </a:r>
            <a:r>
              <a:rPr lang="en-IE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Cá</a:t>
            </a:r>
            <a:r>
              <a:rPr lang="en-IE" sz="2400" dirty="0" smtClean="0"/>
              <a:t> </a:t>
            </a:r>
            <a:r>
              <a:rPr lang="en-IE" sz="2400" dirty="0" err="1" smtClean="0"/>
              <a:t>fhad</a:t>
            </a:r>
            <a:r>
              <a:rPr lang="en-IE" sz="2400" dirty="0" smtClean="0"/>
              <a:t> a </a:t>
            </a:r>
            <a:r>
              <a:rPr lang="en-IE" sz="2400" dirty="0" err="1" smtClean="0"/>
              <a:t>thóg</a:t>
            </a:r>
            <a:r>
              <a:rPr lang="en-IE" sz="2400" dirty="0" smtClean="0"/>
              <a:t> </a:t>
            </a:r>
            <a:r>
              <a:rPr lang="en-IE" sz="2400" dirty="0" err="1" smtClean="0"/>
              <a:t>sé</a:t>
            </a:r>
            <a:r>
              <a:rPr lang="en-IE" sz="2400" dirty="0" smtClean="0"/>
              <a:t> </a:t>
            </a:r>
            <a:r>
              <a:rPr lang="en-IE" sz="2400" dirty="0" err="1" smtClean="0"/>
              <a:t>orthu</a:t>
            </a:r>
            <a:r>
              <a:rPr lang="en-IE" sz="2400" dirty="0" smtClean="0"/>
              <a:t> an teach a </a:t>
            </a:r>
            <a:r>
              <a:rPr lang="en-IE" sz="2400" dirty="0" err="1" smtClean="0"/>
              <a:t>dheisiú</a:t>
            </a:r>
            <a:r>
              <a:rPr lang="en-IE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Cén</a:t>
            </a:r>
            <a:r>
              <a:rPr lang="en-IE" sz="2400" dirty="0" smtClean="0"/>
              <a:t> </a:t>
            </a:r>
            <a:r>
              <a:rPr lang="en-IE" sz="2400" dirty="0" err="1" smtClean="0"/>
              <a:t>uair</a:t>
            </a:r>
            <a:r>
              <a:rPr lang="en-IE" sz="2400" dirty="0" smtClean="0"/>
              <a:t> a </a:t>
            </a:r>
            <a:r>
              <a:rPr lang="en-IE" sz="2400" dirty="0" err="1" smtClean="0"/>
              <a:t>rinne</a:t>
            </a:r>
            <a:r>
              <a:rPr lang="en-IE" sz="2400" dirty="0" smtClean="0"/>
              <a:t> </a:t>
            </a:r>
            <a:r>
              <a:rPr lang="en-IE" sz="2400" dirty="0" err="1" smtClean="0"/>
              <a:t>siad</a:t>
            </a:r>
            <a:r>
              <a:rPr lang="en-IE" sz="2400" dirty="0" smtClean="0"/>
              <a:t> an </a:t>
            </a:r>
            <a:r>
              <a:rPr lang="en-IE" sz="2400" dirty="0" err="1" smtClean="0"/>
              <a:t>deisiú</a:t>
            </a:r>
            <a:r>
              <a:rPr lang="en-IE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Breac</a:t>
            </a:r>
            <a:r>
              <a:rPr lang="en-IE" sz="2400" dirty="0" smtClean="0"/>
              <a:t> </a:t>
            </a:r>
            <a:r>
              <a:rPr lang="en-IE" sz="2400" dirty="0" err="1" smtClean="0"/>
              <a:t>síos</a:t>
            </a:r>
            <a:r>
              <a:rPr lang="en-IE" sz="2400" dirty="0" smtClean="0"/>
              <a:t> </a:t>
            </a:r>
            <a:r>
              <a:rPr lang="en-IE" sz="2400" dirty="0" err="1" smtClean="0"/>
              <a:t>nóta</a:t>
            </a:r>
            <a:r>
              <a:rPr lang="en-IE" sz="2400" dirty="0" smtClean="0"/>
              <a:t> </a:t>
            </a:r>
            <a:r>
              <a:rPr lang="en-IE" sz="2400" dirty="0" err="1" smtClean="0"/>
              <a:t>faoi</a:t>
            </a:r>
            <a:r>
              <a:rPr lang="en-IE" sz="2400" dirty="0" smtClean="0"/>
              <a:t> </a:t>
            </a:r>
            <a:r>
              <a:rPr lang="en-IE" sz="2400" dirty="0" err="1" smtClean="0"/>
              <a:t>na</a:t>
            </a:r>
            <a:r>
              <a:rPr lang="en-IE" sz="2400" dirty="0" smtClean="0"/>
              <a:t> </a:t>
            </a:r>
            <a:r>
              <a:rPr lang="en-IE" sz="2400" dirty="0" err="1" smtClean="0"/>
              <a:t>cuirtíní</a:t>
            </a:r>
            <a:r>
              <a:rPr lang="en-IE" sz="2400" dirty="0" smtClean="0"/>
              <a:t> </a:t>
            </a:r>
            <a:r>
              <a:rPr lang="en-IE" sz="2400" dirty="0" err="1" smtClean="0"/>
              <a:t>agus</a:t>
            </a:r>
            <a:r>
              <a:rPr lang="en-IE" sz="2400" dirty="0" smtClean="0"/>
              <a:t> </a:t>
            </a:r>
            <a:r>
              <a:rPr lang="en-IE" sz="2400" dirty="0" err="1" smtClean="0"/>
              <a:t>na</a:t>
            </a:r>
            <a:r>
              <a:rPr lang="en-IE" sz="2400" dirty="0" smtClean="0"/>
              <a:t> </a:t>
            </a:r>
            <a:r>
              <a:rPr lang="en-IE" sz="2400" dirty="0" err="1" smtClean="0"/>
              <a:t>cathaoireacha</a:t>
            </a:r>
            <a:r>
              <a:rPr lang="en-IE" sz="2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Conas</a:t>
            </a:r>
            <a:r>
              <a:rPr lang="en-IE" sz="2400" dirty="0" smtClean="0"/>
              <a:t> a </a:t>
            </a:r>
            <a:r>
              <a:rPr lang="en-IE" sz="2400" dirty="0" err="1" smtClean="0"/>
              <a:t>chaith</a:t>
            </a:r>
            <a:r>
              <a:rPr lang="en-IE" sz="2400" dirty="0" smtClean="0"/>
              <a:t> Sarah </a:t>
            </a:r>
            <a:r>
              <a:rPr lang="en-IE" sz="2400" dirty="0" err="1" smtClean="0"/>
              <a:t>agus</a:t>
            </a:r>
            <a:r>
              <a:rPr lang="en-IE" sz="2400" dirty="0" smtClean="0"/>
              <a:t> Jimmy </a:t>
            </a:r>
            <a:r>
              <a:rPr lang="en-IE" sz="2400" dirty="0" err="1" smtClean="0"/>
              <a:t>oíche</a:t>
            </a:r>
            <a:r>
              <a:rPr lang="en-IE" sz="2400" dirty="0" smtClean="0"/>
              <a:t> </a:t>
            </a:r>
            <a:r>
              <a:rPr lang="en-IE" sz="2400" dirty="0" err="1" smtClean="0"/>
              <a:t>Dé</a:t>
            </a:r>
            <a:r>
              <a:rPr lang="en-IE" sz="2400" dirty="0" smtClean="0"/>
              <a:t> </a:t>
            </a:r>
            <a:r>
              <a:rPr lang="en-IE" sz="2400" dirty="0" err="1" smtClean="0"/>
              <a:t>Sathairn</a:t>
            </a:r>
            <a:r>
              <a:rPr lang="en-IE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Cén</a:t>
            </a:r>
            <a:r>
              <a:rPr lang="en-IE" sz="2400" dirty="0" smtClean="0"/>
              <a:t> t-</a:t>
            </a:r>
            <a:r>
              <a:rPr lang="en-IE" sz="2400" dirty="0" err="1" smtClean="0"/>
              <a:t>ordú</a:t>
            </a:r>
            <a:r>
              <a:rPr lang="en-IE" sz="2400" dirty="0" smtClean="0"/>
              <a:t> a thug Jimmy </a:t>
            </a:r>
            <a:r>
              <a:rPr lang="en-IE" sz="2400" dirty="0" err="1" smtClean="0"/>
              <a:t>ar</a:t>
            </a:r>
            <a:r>
              <a:rPr lang="en-IE" sz="2400" dirty="0" smtClean="0"/>
              <a:t> </a:t>
            </a:r>
            <a:r>
              <a:rPr lang="en-IE" sz="2400" dirty="0" err="1" smtClean="0"/>
              <a:t>dtús</a:t>
            </a:r>
            <a:r>
              <a:rPr lang="en-IE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Cén</a:t>
            </a:r>
            <a:r>
              <a:rPr lang="en-IE" sz="2400" dirty="0" smtClean="0"/>
              <a:t> t-</a:t>
            </a:r>
            <a:r>
              <a:rPr lang="en-IE" sz="2400" dirty="0" err="1" smtClean="0"/>
              <a:t>athrú</a:t>
            </a:r>
            <a:r>
              <a:rPr lang="en-IE" sz="2400" dirty="0" smtClean="0"/>
              <a:t> a </a:t>
            </a:r>
            <a:r>
              <a:rPr lang="en-IE" sz="2400" dirty="0" err="1" smtClean="0"/>
              <a:t>rinne</a:t>
            </a:r>
            <a:r>
              <a:rPr lang="en-IE" sz="2400" dirty="0" smtClean="0"/>
              <a:t> </a:t>
            </a:r>
            <a:r>
              <a:rPr lang="en-IE" sz="2400" dirty="0" err="1" smtClean="0"/>
              <a:t>sé</a:t>
            </a:r>
            <a:r>
              <a:rPr lang="en-IE" sz="2400" dirty="0" smtClean="0"/>
              <a:t> </a:t>
            </a:r>
            <a:r>
              <a:rPr lang="en-IE" sz="2400" dirty="0" err="1" smtClean="0"/>
              <a:t>ar</a:t>
            </a:r>
            <a:r>
              <a:rPr lang="en-IE" sz="2400" dirty="0" smtClean="0"/>
              <a:t> an </a:t>
            </a:r>
            <a:r>
              <a:rPr lang="en-IE" sz="2400" dirty="0" err="1" smtClean="0"/>
              <a:t>ordú</a:t>
            </a:r>
            <a:r>
              <a:rPr lang="en-IE" sz="2400" dirty="0" smtClean="0"/>
              <a:t> sin? </a:t>
            </a:r>
            <a:r>
              <a:rPr lang="en-IE" sz="2400" dirty="0" err="1" smtClean="0"/>
              <a:t>Cén</a:t>
            </a:r>
            <a:r>
              <a:rPr lang="en-IE" sz="2400" dirty="0" smtClean="0"/>
              <a:t> </a:t>
            </a:r>
            <a:r>
              <a:rPr lang="en-IE" sz="2400" dirty="0" err="1" smtClean="0"/>
              <a:t>fáth</a:t>
            </a:r>
            <a:r>
              <a:rPr lang="en-IE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Cén</a:t>
            </a:r>
            <a:r>
              <a:rPr lang="en-IE" sz="2400" dirty="0" smtClean="0"/>
              <a:t> t-</a:t>
            </a:r>
            <a:r>
              <a:rPr lang="en-IE" sz="2400" dirty="0" err="1" smtClean="0"/>
              <a:t>ainm</a:t>
            </a:r>
            <a:r>
              <a:rPr lang="en-IE" sz="2400" dirty="0" smtClean="0"/>
              <a:t> a </a:t>
            </a:r>
            <a:r>
              <a:rPr lang="en-IE" sz="2400" dirty="0" err="1" smtClean="0"/>
              <a:t>bhí</a:t>
            </a:r>
            <a:r>
              <a:rPr lang="en-IE" sz="2400" dirty="0" smtClean="0"/>
              <a:t> </a:t>
            </a:r>
            <a:r>
              <a:rPr lang="en-IE" sz="2400" dirty="0" err="1" smtClean="0"/>
              <a:t>ar</a:t>
            </a:r>
            <a:r>
              <a:rPr lang="en-IE" sz="2400" dirty="0" smtClean="0"/>
              <a:t> </a:t>
            </a:r>
            <a:r>
              <a:rPr lang="en-IE" sz="2400" dirty="0" err="1" smtClean="0"/>
              <a:t>iníonacha</a:t>
            </a:r>
            <a:r>
              <a:rPr lang="en-IE" sz="2400" dirty="0" smtClean="0"/>
              <a:t> Jimmy?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Cén</a:t>
            </a:r>
            <a:r>
              <a:rPr lang="en-IE" sz="2400" dirty="0" smtClean="0"/>
              <a:t> </a:t>
            </a:r>
            <a:r>
              <a:rPr lang="en-IE" sz="2400" dirty="0" err="1" smtClean="0"/>
              <a:t>mhian</a:t>
            </a:r>
            <a:r>
              <a:rPr lang="en-IE" sz="2400" dirty="0" smtClean="0"/>
              <a:t> a </a:t>
            </a:r>
            <a:r>
              <a:rPr lang="en-IE" sz="2400" dirty="0" err="1" smtClean="0"/>
              <a:t>bhí</a:t>
            </a:r>
            <a:r>
              <a:rPr lang="en-IE" sz="2400" dirty="0" smtClean="0"/>
              <a:t> </a:t>
            </a:r>
            <a:r>
              <a:rPr lang="en-IE" sz="2400" dirty="0" err="1" smtClean="0"/>
              <a:t>ag</a:t>
            </a:r>
            <a:r>
              <a:rPr lang="en-IE" sz="2400" dirty="0" smtClean="0"/>
              <a:t> Jimmy </a:t>
            </a:r>
            <a:r>
              <a:rPr lang="en-IE" sz="2400" dirty="0" err="1" smtClean="0"/>
              <a:t>maidir</a:t>
            </a:r>
            <a:r>
              <a:rPr lang="en-IE" sz="2400" dirty="0" smtClean="0"/>
              <a:t> </a:t>
            </a:r>
            <a:r>
              <a:rPr lang="en-IE" sz="2400" dirty="0" err="1" smtClean="0"/>
              <a:t>lena</a:t>
            </a:r>
            <a:r>
              <a:rPr lang="en-IE" sz="2400" dirty="0" smtClean="0"/>
              <a:t> </a:t>
            </a:r>
            <a:r>
              <a:rPr lang="en-IE" sz="2400" dirty="0" err="1" smtClean="0"/>
              <a:t>pháistí</a:t>
            </a:r>
            <a:r>
              <a:rPr lang="en-IE" sz="2400" dirty="0" smtClean="0"/>
              <a:t> </a:t>
            </a:r>
            <a:r>
              <a:rPr lang="en-IE" sz="2400" dirty="0" err="1" smtClean="0"/>
              <a:t>óga</a:t>
            </a:r>
            <a:r>
              <a:rPr lang="en-IE" sz="2400" dirty="0" smtClean="0"/>
              <a:t>?</a:t>
            </a:r>
          </a:p>
          <a:p>
            <a:pPr marL="0" indent="0">
              <a:buNone/>
            </a:pPr>
            <a:endParaRPr lang="ga-IE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48872" cy="936104"/>
          </a:xfrm>
        </p:spPr>
        <p:txBody>
          <a:bodyPr/>
          <a:lstStyle/>
          <a:p>
            <a:r>
              <a:rPr lang="en-IE" dirty="0" err="1" smtClean="0"/>
              <a:t>Ceisteanna</a:t>
            </a:r>
            <a:r>
              <a:rPr lang="en-IE" dirty="0" smtClean="0"/>
              <a:t>: C</a:t>
            </a:r>
            <a:endParaRPr lang="ga-IE" dirty="0"/>
          </a:p>
        </p:txBody>
      </p:sp>
    </p:spTree>
    <p:extLst>
      <p:ext uri="{BB962C8B-B14F-4D97-AF65-F5344CB8AC3E}">
        <p14:creationId xmlns:p14="http://schemas.microsoft.com/office/powerpoint/2010/main" val="54792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9208" y="1340768"/>
            <a:ext cx="7859216" cy="4831431"/>
          </a:xfrm>
        </p:spPr>
        <p:txBody>
          <a:bodyPr anchor="t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Cén</a:t>
            </a:r>
            <a:r>
              <a:rPr lang="en-IE" sz="2400" dirty="0" smtClean="0"/>
              <a:t> </a:t>
            </a:r>
            <a:r>
              <a:rPr lang="en-IE" sz="2400" dirty="0" err="1" smtClean="0"/>
              <a:t>chaoi</a:t>
            </a:r>
            <a:r>
              <a:rPr lang="en-IE" sz="2400" dirty="0" smtClean="0"/>
              <a:t> a </a:t>
            </a:r>
            <a:r>
              <a:rPr lang="en-IE" sz="2400" dirty="0" err="1" smtClean="0"/>
              <a:t>raibh</a:t>
            </a:r>
            <a:r>
              <a:rPr lang="en-IE" sz="2400" dirty="0" smtClean="0"/>
              <a:t> an </a:t>
            </a:r>
            <a:r>
              <a:rPr lang="en-IE" sz="2400" dirty="0" err="1" smtClean="0"/>
              <a:t>aimsir</a:t>
            </a:r>
            <a:r>
              <a:rPr lang="en-IE" sz="2400" dirty="0" smtClean="0"/>
              <a:t> an </a:t>
            </a:r>
            <a:r>
              <a:rPr lang="en-IE" sz="2400" dirty="0" err="1" smtClean="0"/>
              <a:t>oíche</a:t>
            </a:r>
            <a:r>
              <a:rPr lang="en-IE" sz="2400" dirty="0" smtClean="0"/>
              <a:t> </a:t>
            </a:r>
            <a:r>
              <a:rPr lang="en-IE" sz="2400" dirty="0" err="1" smtClean="0"/>
              <a:t>seo</a:t>
            </a:r>
            <a:r>
              <a:rPr lang="en-IE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Cén</a:t>
            </a:r>
            <a:r>
              <a:rPr lang="en-IE" sz="2400" dirty="0" smtClean="0"/>
              <a:t> </a:t>
            </a:r>
            <a:r>
              <a:rPr lang="en-IE" sz="2400" dirty="0" err="1" smtClean="0"/>
              <a:t>mhí</a:t>
            </a:r>
            <a:r>
              <a:rPr lang="en-IE" sz="2400" dirty="0" smtClean="0"/>
              <a:t> a </a:t>
            </a:r>
            <a:r>
              <a:rPr lang="en-IE" sz="2400" dirty="0" err="1" smtClean="0"/>
              <a:t>bhí</a:t>
            </a:r>
            <a:r>
              <a:rPr lang="en-IE" sz="2400" dirty="0" smtClean="0"/>
              <a:t> i </a:t>
            </a:r>
            <a:r>
              <a:rPr lang="en-IE" sz="2400" dirty="0" err="1" smtClean="0"/>
              <a:t>gceist</a:t>
            </a:r>
            <a:r>
              <a:rPr lang="en-IE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Conas</a:t>
            </a:r>
            <a:r>
              <a:rPr lang="en-IE" sz="2400" dirty="0" smtClean="0"/>
              <a:t> mar a </a:t>
            </a:r>
            <a:r>
              <a:rPr lang="en-IE" sz="2400" dirty="0" err="1" smtClean="0"/>
              <a:t>bhí</a:t>
            </a:r>
            <a:r>
              <a:rPr lang="en-IE" sz="2400" dirty="0" smtClean="0"/>
              <a:t> an t-</a:t>
            </a:r>
            <a:r>
              <a:rPr lang="en-IE" sz="2400" dirty="0" err="1" smtClean="0"/>
              <a:t>aer</a:t>
            </a:r>
            <a:r>
              <a:rPr lang="en-IE" sz="2400" dirty="0" smtClean="0"/>
              <a:t> </a:t>
            </a:r>
            <a:r>
              <a:rPr lang="en-IE" sz="2400" dirty="0" err="1" smtClean="0"/>
              <a:t>sa</a:t>
            </a:r>
            <a:r>
              <a:rPr lang="en-IE" sz="2400" dirty="0" smtClean="0"/>
              <a:t> </a:t>
            </a:r>
            <a:r>
              <a:rPr lang="en-IE" sz="2400" dirty="0" err="1" smtClean="0"/>
              <a:t>bhiatheach</a:t>
            </a:r>
            <a:r>
              <a:rPr lang="en-IE" sz="2400" dirty="0" smtClean="0"/>
              <a:t> </a:t>
            </a:r>
            <a:r>
              <a:rPr lang="en-IE" sz="2400" dirty="0" err="1" smtClean="0"/>
              <a:t>Síneach</a:t>
            </a:r>
            <a:r>
              <a:rPr lang="en-IE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Conas</a:t>
            </a:r>
            <a:r>
              <a:rPr lang="en-IE" sz="2400" dirty="0" smtClean="0"/>
              <a:t> mar a </a:t>
            </a:r>
            <a:r>
              <a:rPr lang="en-IE" sz="2400" dirty="0" err="1" smtClean="0"/>
              <a:t>bhí</a:t>
            </a:r>
            <a:r>
              <a:rPr lang="en-IE" sz="2400" dirty="0" smtClean="0"/>
              <a:t> </a:t>
            </a:r>
            <a:r>
              <a:rPr lang="en-IE" sz="2400" dirty="0" err="1" smtClean="0"/>
              <a:t>na</a:t>
            </a:r>
            <a:r>
              <a:rPr lang="en-IE" sz="2400" dirty="0" smtClean="0"/>
              <a:t> </a:t>
            </a:r>
            <a:r>
              <a:rPr lang="en-IE" sz="2400" dirty="0" err="1" smtClean="0"/>
              <a:t>déagóirí</a:t>
            </a:r>
            <a:r>
              <a:rPr lang="en-IE" sz="2400" dirty="0" smtClean="0"/>
              <a:t> san </a:t>
            </a:r>
            <a:r>
              <a:rPr lang="en-IE" sz="2400" dirty="0" err="1" smtClean="0"/>
              <a:t>áit</a:t>
            </a:r>
            <a:r>
              <a:rPr lang="en-IE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Déan</a:t>
            </a:r>
            <a:r>
              <a:rPr lang="en-IE" sz="2400" dirty="0" smtClean="0"/>
              <a:t> cur </a:t>
            </a:r>
            <a:r>
              <a:rPr lang="en-IE" sz="2400" dirty="0" err="1" smtClean="0"/>
              <a:t>síos</a:t>
            </a:r>
            <a:r>
              <a:rPr lang="en-IE" sz="2400" dirty="0" smtClean="0"/>
              <a:t> </a:t>
            </a:r>
            <a:r>
              <a:rPr lang="en-IE" sz="2400" dirty="0" err="1" smtClean="0"/>
              <a:t>ar</a:t>
            </a:r>
            <a:r>
              <a:rPr lang="en-IE" sz="2400" dirty="0" smtClean="0"/>
              <a:t> Liz.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Cén</a:t>
            </a:r>
            <a:r>
              <a:rPr lang="en-IE" sz="2400" dirty="0" smtClean="0"/>
              <a:t> </a:t>
            </a:r>
            <a:r>
              <a:rPr lang="en-IE" sz="2400" dirty="0" err="1" smtClean="0"/>
              <a:t>fáth</a:t>
            </a:r>
            <a:r>
              <a:rPr lang="en-IE" sz="2400" dirty="0" smtClean="0"/>
              <a:t> go </a:t>
            </a:r>
            <a:r>
              <a:rPr lang="en-IE" sz="2400" dirty="0" err="1" smtClean="0"/>
              <a:t>raibh</a:t>
            </a:r>
            <a:r>
              <a:rPr lang="en-IE" sz="2400" dirty="0" smtClean="0"/>
              <a:t> Jimmy </a:t>
            </a:r>
            <a:r>
              <a:rPr lang="en-IE" sz="2400" dirty="0" err="1" smtClean="0"/>
              <a:t>luath</a:t>
            </a:r>
            <a:r>
              <a:rPr lang="en-IE" sz="2400" dirty="0" smtClean="0"/>
              <a:t> an </a:t>
            </a:r>
            <a:r>
              <a:rPr lang="en-IE" sz="2400" dirty="0" err="1" smtClean="0"/>
              <a:t>oíche</a:t>
            </a:r>
            <a:r>
              <a:rPr lang="en-IE" sz="2400" dirty="0" smtClean="0"/>
              <a:t> sin?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Cén</a:t>
            </a:r>
            <a:r>
              <a:rPr lang="en-IE" sz="2400" dirty="0" smtClean="0"/>
              <a:t> </a:t>
            </a:r>
            <a:r>
              <a:rPr lang="en-IE" sz="2400" dirty="0" err="1" smtClean="0"/>
              <a:t>dearcadh</a:t>
            </a:r>
            <a:r>
              <a:rPr lang="en-IE" sz="2400" dirty="0" smtClean="0"/>
              <a:t> a </a:t>
            </a:r>
            <a:r>
              <a:rPr lang="en-IE" sz="2400" dirty="0" err="1" smtClean="0"/>
              <a:t>bhí</a:t>
            </a:r>
            <a:r>
              <a:rPr lang="en-IE" sz="2400" dirty="0" smtClean="0"/>
              <a:t> </a:t>
            </a:r>
            <a:r>
              <a:rPr lang="en-IE" sz="2400" dirty="0" err="1" smtClean="0"/>
              <a:t>ag</a:t>
            </a:r>
            <a:r>
              <a:rPr lang="en-IE" sz="2400" dirty="0" smtClean="0"/>
              <a:t> Liz i </a:t>
            </a:r>
            <a:r>
              <a:rPr lang="en-IE" sz="2400" dirty="0" err="1" smtClean="0"/>
              <a:t>leith</a:t>
            </a:r>
            <a:r>
              <a:rPr lang="en-IE" sz="2400" dirty="0" smtClean="0"/>
              <a:t> </a:t>
            </a:r>
            <a:r>
              <a:rPr lang="en-IE" sz="2400" dirty="0" err="1" smtClean="0"/>
              <a:t>na</a:t>
            </a:r>
            <a:r>
              <a:rPr lang="en-IE" sz="2400" dirty="0" smtClean="0"/>
              <a:t> </a:t>
            </a:r>
            <a:r>
              <a:rPr lang="en-IE" sz="2400" dirty="0" err="1" smtClean="0"/>
              <a:t>bhfear</a:t>
            </a:r>
            <a:r>
              <a:rPr lang="en-IE" sz="2400" dirty="0" smtClean="0"/>
              <a:t>? </a:t>
            </a:r>
            <a:r>
              <a:rPr lang="en-IE" sz="2400" dirty="0" err="1" smtClean="0"/>
              <a:t>Cén</a:t>
            </a:r>
            <a:r>
              <a:rPr lang="en-IE" sz="2400" dirty="0" smtClean="0"/>
              <a:t> </a:t>
            </a:r>
            <a:r>
              <a:rPr lang="en-IE" sz="2400" dirty="0" err="1" smtClean="0"/>
              <a:t>fáth</a:t>
            </a:r>
            <a:r>
              <a:rPr lang="en-IE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smtClean="0"/>
              <a:t>Cad a thug Jimmy don </a:t>
            </a:r>
            <a:r>
              <a:rPr lang="en-IE" sz="2400" dirty="0" err="1" smtClean="0"/>
              <a:t>stócach</a:t>
            </a:r>
            <a:r>
              <a:rPr lang="en-IE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Déan</a:t>
            </a:r>
            <a:r>
              <a:rPr lang="en-IE" sz="2400" dirty="0" smtClean="0"/>
              <a:t> cur </a:t>
            </a:r>
            <a:r>
              <a:rPr lang="en-IE" sz="2400" dirty="0" err="1" smtClean="0"/>
              <a:t>síos</a:t>
            </a:r>
            <a:r>
              <a:rPr lang="en-IE" sz="2400" dirty="0" smtClean="0"/>
              <a:t> </a:t>
            </a:r>
            <a:r>
              <a:rPr lang="en-IE" sz="2400" dirty="0" err="1" smtClean="0"/>
              <a:t>ar</a:t>
            </a:r>
            <a:r>
              <a:rPr lang="en-IE" sz="2400" dirty="0" smtClean="0"/>
              <a:t> </a:t>
            </a:r>
            <a:r>
              <a:rPr lang="en-IE" sz="2400" dirty="0" err="1" smtClean="0"/>
              <a:t>na</a:t>
            </a:r>
            <a:r>
              <a:rPr lang="en-IE" sz="2400" dirty="0" smtClean="0"/>
              <a:t> </a:t>
            </a:r>
            <a:r>
              <a:rPr lang="en-IE" sz="2400" dirty="0" err="1" smtClean="0"/>
              <a:t>stócaigh</a:t>
            </a:r>
            <a:r>
              <a:rPr lang="en-IE" sz="2400" dirty="0" smtClean="0"/>
              <a:t>?</a:t>
            </a:r>
          </a:p>
          <a:p>
            <a:pPr marL="0" indent="0">
              <a:buNone/>
            </a:pPr>
            <a:endParaRPr lang="ga-IE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48872" cy="936104"/>
          </a:xfrm>
        </p:spPr>
        <p:txBody>
          <a:bodyPr/>
          <a:lstStyle/>
          <a:p>
            <a:r>
              <a:rPr lang="en-IE" dirty="0" err="1" smtClean="0"/>
              <a:t>Ceisteanna</a:t>
            </a:r>
            <a:r>
              <a:rPr lang="en-IE" dirty="0" smtClean="0"/>
              <a:t>: D</a:t>
            </a:r>
            <a:endParaRPr lang="ga-IE" dirty="0"/>
          </a:p>
        </p:txBody>
      </p:sp>
    </p:spTree>
    <p:extLst>
      <p:ext uri="{BB962C8B-B14F-4D97-AF65-F5344CB8AC3E}">
        <p14:creationId xmlns:p14="http://schemas.microsoft.com/office/powerpoint/2010/main" val="40915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9208" y="1340768"/>
            <a:ext cx="7859216" cy="4831431"/>
          </a:xfrm>
        </p:spPr>
        <p:txBody>
          <a:bodyPr anchor="t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Cár</a:t>
            </a:r>
            <a:r>
              <a:rPr lang="en-IE" sz="2400" dirty="0" smtClean="0"/>
              <a:t> </a:t>
            </a:r>
            <a:r>
              <a:rPr lang="en-IE" sz="2400" dirty="0" err="1" smtClean="0"/>
              <a:t>chuir</a:t>
            </a:r>
            <a:r>
              <a:rPr lang="en-IE" sz="2400" dirty="0" smtClean="0"/>
              <a:t> Jimmy an </a:t>
            </a:r>
            <a:r>
              <a:rPr lang="en-IE" sz="2400" dirty="0" err="1" smtClean="0"/>
              <a:t>mála</a:t>
            </a:r>
            <a:r>
              <a:rPr lang="en-IE" sz="2400" dirty="0" smtClean="0"/>
              <a:t> </a:t>
            </a:r>
            <a:r>
              <a:rPr lang="en-IE" sz="2400" dirty="0" err="1" smtClean="0"/>
              <a:t>bia</a:t>
            </a:r>
            <a:r>
              <a:rPr lang="en-IE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Scríobh</a:t>
            </a:r>
            <a:r>
              <a:rPr lang="en-IE" sz="2400" dirty="0" smtClean="0"/>
              <a:t> </a:t>
            </a:r>
            <a:r>
              <a:rPr lang="en-IE" sz="2400" dirty="0" err="1" smtClean="0"/>
              <a:t>síos</a:t>
            </a:r>
            <a:r>
              <a:rPr lang="en-IE" sz="2400" dirty="0" smtClean="0"/>
              <a:t> </a:t>
            </a:r>
            <a:r>
              <a:rPr lang="en-IE" sz="2400" dirty="0" err="1" smtClean="0"/>
              <a:t>na</a:t>
            </a:r>
            <a:r>
              <a:rPr lang="en-IE" sz="2400" dirty="0" smtClean="0"/>
              <a:t> </a:t>
            </a:r>
            <a:r>
              <a:rPr lang="en-IE" sz="2400" dirty="0" err="1" smtClean="0"/>
              <a:t>smaointe</a:t>
            </a:r>
            <a:r>
              <a:rPr lang="en-IE" sz="2400" dirty="0" smtClean="0"/>
              <a:t> a </a:t>
            </a:r>
            <a:r>
              <a:rPr lang="en-IE" sz="2400" dirty="0" err="1" smtClean="0"/>
              <a:t>bhí</a:t>
            </a:r>
            <a:r>
              <a:rPr lang="en-IE" sz="2400" dirty="0" smtClean="0"/>
              <a:t> </a:t>
            </a:r>
            <a:r>
              <a:rPr lang="en-IE" sz="2400" dirty="0" err="1" smtClean="0"/>
              <a:t>aige</a:t>
            </a:r>
            <a:r>
              <a:rPr lang="en-IE" sz="2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Cén</a:t>
            </a:r>
            <a:r>
              <a:rPr lang="en-IE" sz="2400" dirty="0" smtClean="0"/>
              <a:t> </a:t>
            </a:r>
            <a:r>
              <a:rPr lang="en-IE" sz="2400" dirty="0" err="1" smtClean="0"/>
              <a:t>fáth</a:t>
            </a:r>
            <a:r>
              <a:rPr lang="en-IE" sz="2400" dirty="0" smtClean="0"/>
              <a:t> </a:t>
            </a:r>
            <a:r>
              <a:rPr lang="en-IE" sz="2400" dirty="0" err="1" smtClean="0"/>
              <a:t>nár</a:t>
            </a:r>
            <a:r>
              <a:rPr lang="en-IE" sz="2400" dirty="0" smtClean="0"/>
              <a:t> </a:t>
            </a:r>
            <a:r>
              <a:rPr lang="en-IE" sz="2400" dirty="0" err="1" smtClean="0"/>
              <a:t>thuig</a:t>
            </a:r>
            <a:r>
              <a:rPr lang="en-IE" sz="2400" dirty="0" smtClean="0"/>
              <a:t> Jimmy go </a:t>
            </a:r>
            <a:r>
              <a:rPr lang="en-IE" sz="2400" dirty="0" err="1" smtClean="0"/>
              <a:t>raibh</a:t>
            </a:r>
            <a:r>
              <a:rPr lang="en-IE" sz="2400" dirty="0" smtClean="0"/>
              <a:t> </a:t>
            </a:r>
            <a:r>
              <a:rPr lang="en-IE" sz="2400" dirty="0" err="1" smtClean="0"/>
              <a:t>carr</a:t>
            </a:r>
            <a:r>
              <a:rPr lang="en-IE" sz="2400" dirty="0" smtClean="0"/>
              <a:t> </a:t>
            </a:r>
            <a:r>
              <a:rPr lang="en-IE" sz="2400" dirty="0" err="1" smtClean="0"/>
              <a:t>ag</a:t>
            </a:r>
            <a:r>
              <a:rPr lang="en-IE" sz="2400" dirty="0" smtClean="0"/>
              <a:t> </a:t>
            </a:r>
            <a:r>
              <a:rPr lang="en-IE" sz="2400" dirty="0" err="1" smtClean="0"/>
              <a:t>druidim</a:t>
            </a:r>
            <a:r>
              <a:rPr lang="en-IE" sz="2400" dirty="0" smtClean="0"/>
              <a:t> </a:t>
            </a:r>
            <a:r>
              <a:rPr lang="en-IE" sz="2400" dirty="0" err="1" smtClean="0"/>
              <a:t>ina</a:t>
            </a:r>
            <a:r>
              <a:rPr lang="en-IE" sz="2400" dirty="0" smtClean="0"/>
              <a:t> </a:t>
            </a:r>
            <a:r>
              <a:rPr lang="en-IE" sz="2400" dirty="0" err="1" smtClean="0"/>
              <a:t>threo</a:t>
            </a:r>
            <a:r>
              <a:rPr lang="en-IE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Dén</a:t>
            </a:r>
            <a:r>
              <a:rPr lang="en-IE" sz="2400" dirty="0" smtClean="0"/>
              <a:t> cur </a:t>
            </a:r>
            <a:r>
              <a:rPr lang="en-IE" sz="2400" dirty="0" err="1" smtClean="0"/>
              <a:t>síos</a:t>
            </a:r>
            <a:r>
              <a:rPr lang="en-IE" sz="2400" dirty="0" smtClean="0"/>
              <a:t> </a:t>
            </a:r>
            <a:r>
              <a:rPr lang="en-IE" sz="2400" dirty="0" err="1" smtClean="0"/>
              <a:t>ar</a:t>
            </a:r>
            <a:r>
              <a:rPr lang="en-IE" sz="2400" dirty="0" smtClean="0"/>
              <a:t> an </a:t>
            </a:r>
            <a:r>
              <a:rPr lang="en-IE" sz="2400" dirty="0" err="1" smtClean="0"/>
              <a:t>gcarr</a:t>
            </a:r>
            <a:r>
              <a:rPr lang="en-IE" sz="2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dirty="0" err="1" smtClean="0"/>
              <a:t>Dén</a:t>
            </a:r>
            <a:r>
              <a:rPr lang="en-IE" sz="2400" dirty="0" smtClean="0"/>
              <a:t> cur </a:t>
            </a:r>
            <a:r>
              <a:rPr lang="en-IE" sz="2400" dirty="0" err="1" smtClean="0"/>
              <a:t>síos</a:t>
            </a:r>
            <a:r>
              <a:rPr lang="en-IE" sz="2400" dirty="0" smtClean="0"/>
              <a:t> </a:t>
            </a:r>
            <a:r>
              <a:rPr lang="en-IE" sz="2400" dirty="0" err="1" smtClean="0"/>
              <a:t>ar</a:t>
            </a:r>
            <a:r>
              <a:rPr lang="en-IE" sz="2400" dirty="0" smtClean="0"/>
              <a:t> </a:t>
            </a:r>
            <a:r>
              <a:rPr lang="en-IE" sz="2400" dirty="0" err="1" smtClean="0"/>
              <a:t>dhúnmharú</a:t>
            </a:r>
            <a:r>
              <a:rPr lang="en-IE" sz="2400" dirty="0" smtClean="0"/>
              <a:t> Jimmy.</a:t>
            </a:r>
            <a:endParaRPr lang="ga-IE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48872" cy="936104"/>
          </a:xfrm>
        </p:spPr>
        <p:txBody>
          <a:bodyPr/>
          <a:lstStyle/>
          <a:p>
            <a:r>
              <a:rPr lang="en-IE" dirty="0" err="1" smtClean="0"/>
              <a:t>Ceisteanna</a:t>
            </a:r>
            <a:r>
              <a:rPr lang="en-IE" dirty="0" smtClean="0"/>
              <a:t>: E</a:t>
            </a:r>
            <a:endParaRPr lang="ga-IE" dirty="0"/>
          </a:p>
        </p:txBody>
      </p:sp>
    </p:spTree>
    <p:extLst>
      <p:ext uri="{BB962C8B-B14F-4D97-AF65-F5344CB8AC3E}">
        <p14:creationId xmlns:p14="http://schemas.microsoft.com/office/powerpoint/2010/main" val="12253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9208" y="1340768"/>
            <a:ext cx="7859216" cy="4831431"/>
          </a:xfrm>
        </p:spPr>
        <p:txBody>
          <a:bodyPr anchor="t"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ga-IE" sz="2400" noProof="1" smtClean="0"/>
              <a:t>Bíonn an gearrscéal gearr go hiondúil ach ná gá go mbeadh.</a:t>
            </a:r>
          </a:p>
          <a:p>
            <a:pPr marL="342900" indent="-342900">
              <a:buFont typeface="+mj-lt"/>
              <a:buAutoNum type="arabicPeriod"/>
            </a:pPr>
            <a:r>
              <a:rPr lang="ga-IE" sz="2400" noProof="1" smtClean="0"/>
              <a:t>Bíonn téama uilíoch sa ghearrscéal</a:t>
            </a:r>
            <a:r>
              <a:rPr lang="en-IE" sz="2400" noProof="1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noProof="1" smtClean="0"/>
              <a:t>Cloíonn an scríbhneoir leis an téama go dílis docht i gcónaí; ní théann sé nó sí ródhoimhin isteach sa scéal. Seachnaíonn an scríbhneoir an dul-thar-fóir sa scéal.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noProof="1" smtClean="0"/>
              <a:t>Bíonn tús tapa tobann ag an ngearrscéal.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noProof="1" smtClean="0"/>
              <a:t>Roghnaíonn an scríbhneoir a chuid/cuid focal go cúramach.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noProof="1" smtClean="0"/>
              <a:t>Bíonn mioneolas sa scéal chun atmaisféar nó teannas a chruthú ann.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400" noProof="1" smtClean="0"/>
              <a:t>Tagann forbairt ar an gcarachtar nó ar na carachtair ó thús go deireadh an scéil.</a:t>
            </a:r>
            <a:endParaRPr lang="ga-IE" sz="2400" noProof="1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48872" cy="936104"/>
          </a:xfrm>
        </p:spPr>
        <p:txBody>
          <a:bodyPr/>
          <a:lstStyle/>
          <a:p>
            <a:r>
              <a:rPr lang="en-IE" dirty="0" err="1" smtClean="0"/>
              <a:t>Tréithe</a:t>
            </a:r>
            <a:r>
              <a:rPr lang="en-IE" dirty="0" smtClean="0"/>
              <a:t> an </a:t>
            </a:r>
            <a:r>
              <a:rPr lang="en-IE" dirty="0" err="1" smtClean="0"/>
              <a:t>Ghearrscéil</a:t>
            </a:r>
            <a:endParaRPr lang="ga-IE" dirty="0"/>
          </a:p>
        </p:txBody>
      </p:sp>
    </p:spTree>
    <p:extLst>
      <p:ext uri="{BB962C8B-B14F-4D97-AF65-F5344CB8AC3E}">
        <p14:creationId xmlns:p14="http://schemas.microsoft.com/office/powerpoint/2010/main" val="78305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9208" y="1340768"/>
            <a:ext cx="7859216" cy="4831431"/>
          </a:xfrm>
        </p:spPr>
        <p:txBody>
          <a:bodyPr anchor="t">
            <a:norm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en-IE" sz="2400" noProof="1" smtClean="0"/>
              <a:t>Úsáidtear comhráite go minic sa ghearrscéal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IE" sz="2400" noProof="1" smtClean="0"/>
              <a:t>Glactar leis go coitianta go mbíonn réalachas ag baint leis an ngearrscéal nua-aimseartha.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IE" sz="2400" noProof="1" smtClean="0"/>
              <a:t>Bíonn nóiméad suntasach nó ala na tuisceana ag deireadh an scéil.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IE" sz="2400" noProof="1" smtClean="0"/>
              <a:t>Tagann socracht ar ais sa scéal tar eis an bhuaicphointe ach má chríochnaíonn an scéal ag an mbuaicphointe fágtar an léitheoir ag machnamh ar ábhar an scéil.</a:t>
            </a:r>
            <a:endParaRPr lang="ga-IE" sz="2400" noProof="1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48872" cy="936104"/>
          </a:xfrm>
        </p:spPr>
        <p:txBody>
          <a:bodyPr/>
          <a:lstStyle/>
          <a:p>
            <a:r>
              <a:rPr lang="en-IE" dirty="0" err="1" smtClean="0"/>
              <a:t>Tréithe</a:t>
            </a:r>
            <a:r>
              <a:rPr lang="en-IE" dirty="0" smtClean="0"/>
              <a:t> an </a:t>
            </a:r>
            <a:r>
              <a:rPr lang="en-IE" dirty="0" err="1" smtClean="0"/>
              <a:t>Ghearrscéil</a:t>
            </a:r>
            <a:endParaRPr lang="ga-IE" dirty="0"/>
          </a:p>
        </p:txBody>
      </p:sp>
    </p:spTree>
    <p:extLst>
      <p:ext uri="{BB962C8B-B14F-4D97-AF65-F5344CB8AC3E}">
        <p14:creationId xmlns:p14="http://schemas.microsoft.com/office/powerpoint/2010/main" val="83546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9208" y="1340768"/>
            <a:ext cx="7859216" cy="4831431"/>
          </a:xfrm>
        </p:spPr>
        <p:txBody>
          <a:bodyPr anchor="t">
            <a:normAutofit lnSpcReduction="10000"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IE" sz="2400" noProof="1" smtClean="0"/>
              <a:t>Bhí an lámh in uachtar aici ar na páistí sa bhaile 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Bheadh John ag troid léi gach oíche faoi dhul a chodladh, ach bheadh an bua aici chuile uair, dar le Jimmy (lch 117)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E" sz="2400" noProof="1" smtClean="0"/>
              <a:t>(Lch118) – Is bean bhródúil í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B’fhearr léi go mbeadh sí “ag streachailt go crua” sa bhaile, seachas a cairde agus a comharsa ag rá go raibh Jimmy faoi chois aici.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Níor lig sí do Jimmy fanacht sa bhaile oíche Dé hAoine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E" sz="2400" noProof="1" smtClean="0"/>
              <a:t>Tá nósanna seachtainiúil ag an mbeirt acu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Faigheann siad curaí agus chop suey gach oíche Dé hAoine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Ólann siad buidéal fíona oíche Dé Sathairn, agus iad mór le chéile ar an tolg =&gt; grá.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E" sz="2400" noProof="1" smtClean="0"/>
              <a:t>Cuireann sí tábhacht ar a cuma agus a staid os comhair an tsaoil</a:t>
            </a:r>
          </a:p>
          <a:p>
            <a:pPr marL="685800" lvl="1" indent="-457200">
              <a:buFont typeface="Wingdings" pitchFamily="2" charset="2"/>
              <a:buChar char="ü"/>
            </a:pPr>
            <a:r>
              <a:rPr lang="en-IE" sz="2000" noProof="1" smtClean="0"/>
              <a:t>Ní ligeann sí do Jimmy fanacht sa bhaile…</a:t>
            </a:r>
            <a:endParaRPr lang="ga-IE" sz="2000" noProof="1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48872" cy="936104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Sarah, an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bhean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chéile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546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143</TotalTime>
  <Words>946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Composite</vt:lpstr>
      <vt:lpstr>An Gnáthrud</vt:lpstr>
      <vt:lpstr>Ceisteanna: A</vt:lpstr>
      <vt:lpstr>Ceisteanna: B</vt:lpstr>
      <vt:lpstr>Ceisteanna: C</vt:lpstr>
      <vt:lpstr>Ceisteanna: D</vt:lpstr>
      <vt:lpstr>Ceisteanna: E</vt:lpstr>
      <vt:lpstr>Tréithe an Ghearrscéil</vt:lpstr>
      <vt:lpstr>Tréithe an Ghearrscéil</vt:lpstr>
      <vt:lpstr>Sarah, an bhean chéile</vt:lpstr>
      <vt:lpstr>Sarah, an bhean chéile</vt:lpstr>
      <vt:lpstr>Jimmy, an fear céile</vt:lpstr>
      <vt:lpstr>Jimmy, an fear céile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Gnáthrud</dc:title>
  <dc:creator>Caitriona O'Brien</dc:creator>
  <cp:lastModifiedBy>Jim Ryan</cp:lastModifiedBy>
  <cp:revision>13</cp:revision>
  <dcterms:created xsi:type="dcterms:W3CDTF">2011-03-24T13:52:24Z</dcterms:created>
  <dcterms:modified xsi:type="dcterms:W3CDTF">2013-01-08T15:10:53Z</dcterms:modified>
</cp:coreProperties>
</file>