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E" dirty="0" err="1" smtClean="0">
                <a:latin typeface="Times New Roman" pitchFamily="18" charset="0"/>
                <a:cs typeface="Times New Roman" pitchFamily="18" charset="0"/>
              </a:rPr>
              <a:t>Spailpín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dirty="0" err="1" smtClean="0">
                <a:latin typeface="Times New Roman" pitchFamily="18" charset="0"/>
                <a:cs typeface="Times New Roman" pitchFamily="18" charset="0"/>
              </a:rPr>
              <a:t>Fánach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dirty="0" err="1" smtClean="0">
                <a:latin typeface="Times New Roman" pitchFamily="18" charset="0"/>
                <a:cs typeface="Times New Roman" pitchFamily="18" charset="0"/>
              </a:rPr>
              <a:t>fios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dirty="0" err="1" smtClean="0">
                <a:latin typeface="Times New Roman" pitchFamily="18" charset="0"/>
                <a:cs typeface="Times New Roman" pitchFamily="18" charset="0"/>
              </a:rPr>
              <a:t>cé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a chum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ilpin.jpg"/>
          <p:cNvPicPr>
            <a:picLocks noChangeAspect="1"/>
          </p:cNvPicPr>
          <p:nvPr/>
        </p:nvPicPr>
        <p:blipFill>
          <a:blip r:embed="rId2" cstate="print"/>
          <a:srcRect l="16495" t="3077" r="17526"/>
          <a:stretch>
            <a:fillRect/>
          </a:stretch>
        </p:blipFill>
        <p:spPr>
          <a:xfrm>
            <a:off x="2743200" y="1905000"/>
            <a:ext cx="2133600" cy="4200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09800" y="228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spailpín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fánach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atáim</a:t>
            </a:r>
            <a:r>
              <a:rPr lang="en-IE" sz="2800" b="1" dirty="0" smtClean="0"/>
              <a:t> le </a:t>
            </a:r>
            <a:r>
              <a:rPr lang="en-IE" sz="2800" b="1" dirty="0" err="1" smtClean="0"/>
              <a:t>fada</a:t>
            </a:r>
            <a:endParaRPr lang="en-IE" sz="2800" b="1" dirty="0" smtClean="0"/>
          </a:p>
        </p:txBody>
      </p:sp>
      <p:pic>
        <p:nvPicPr>
          <p:cNvPr id="6" name="Picture 5" descr="heal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048000"/>
            <a:ext cx="1676400" cy="167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2800" y="2895600"/>
            <a:ext cx="175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err="1" smtClean="0"/>
              <a:t>sláinte</a:t>
            </a:r>
            <a:r>
              <a:rPr lang="en-IE" sz="4000" dirty="0" smtClean="0"/>
              <a:t> </a:t>
            </a:r>
            <a:r>
              <a:rPr lang="en-IE" sz="4000" dirty="0" err="1" smtClean="0"/>
              <a:t>maith</a:t>
            </a:r>
            <a:endParaRPr lang="en-IE" sz="4000" dirty="0" smtClean="0"/>
          </a:p>
          <a:p>
            <a:r>
              <a:rPr lang="en-IE" sz="4000" dirty="0" smtClean="0"/>
              <a:t>=&gt; post</a:t>
            </a:r>
            <a:endParaRPr lang="en-IE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762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seasamh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mo </a:t>
            </a:r>
            <a:r>
              <a:rPr lang="en-IE" sz="2800" b="1" dirty="0" err="1" smtClean="0"/>
              <a:t>shláinte</a:t>
            </a:r>
            <a:r>
              <a:rPr lang="en-IE" sz="2800" b="1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278476"/>
            <a:ext cx="9381342" cy="7136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953000"/>
            <a:ext cx="1905000" cy="1905000"/>
          </a:xfrm>
          <a:prstGeom prst="rect">
            <a:avLst/>
          </a:prstGeom>
        </p:spPr>
      </p:pic>
      <p:pic>
        <p:nvPicPr>
          <p:cNvPr id="6" name="Picture 5" descr="spailpin.jpg"/>
          <p:cNvPicPr>
            <a:picLocks noChangeAspect="1"/>
          </p:cNvPicPr>
          <p:nvPr/>
        </p:nvPicPr>
        <p:blipFill>
          <a:blip r:embed="rId4" cstate="print"/>
          <a:srcRect l="16495" t="6154" r="17526"/>
          <a:stretch>
            <a:fillRect/>
          </a:stretch>
        </p:blipFill>
        <p:spPr>
          <a:xfrm>
            <a:off x="4419600" y="2590800"/>
            <a:ext cx="1752600" cy="3340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676400" y="1066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siúl</a:t>
            </a:r>
            <a:r>
              <a:rPr lang="en-IE" sz="2800" b="1" dirty="0" smtClean="0"/>
              <a:t> an </a:t>
            </a:r>
            <a:r>
              <a:rPr lang="en-IE" sz="2800" b="1" dirty="0" err="1" smtClean="0"/>
              <a:t>drúchta</a:t>
            </a:r>
            <a:r>
              <a:rPr lang="en-IE" sz="2800" b="1" dirty="0" smtClean="0"/>
              <a:t> go </a:t>
            </a:r>
            <a:r>
              <a:rPr lang="en-IE" sz="2800" b="1" dirty="0" err="1" smtClean="0"/>
              <a:t>moch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maidin</a:t>
            </a:r>
            <a:endParaRPr lang="en-IE" sz="2800" b="1" dirty="0" smtClean="0"/>
          </a:p>
          <a:p>
            <a:r>
              <a:rPr lang="en-IE" sz="2800" b="1" dirty="0" smtClean="0"/>
              <a:t>‘s </a:t>
            </a:r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bailiú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galair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ráithe</a:t>
            </a:r>
            <a:endParaRPr lang="en-IE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5105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 </a:t>
            </a:r>
            <a:r>
              <a:rPr lang="en-IE" sz="2400" dirty="0" err="1" smtClean="0"/>
              <a:t>drúcht</a:t>
            </a:r>
            <a:endParaRPr lang="en-IE" sz="2400" dirty="0"/>
          </a:p>
        </p:txBody>
      </p:sp>
      <p:pic>
        <p:nvPicPr>
          <p:cNvPr id="10" name="Picture 9" descr="3mhí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118629">
            <a:off x="7419132" y="1518425"/>
            <a:ext cx="1583311" cy="11455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136198">
            <a:off x="7357117" y="24713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err="1" smtClean="0"/>
              <a:t>ráithe</a:t>
            </a:r>
            <a:endParaRPr lang="en-IE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04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err="1" smtClean="0">
                <a:solidFill>
                  <a:srgbClr val="FF0000"/>
                </a:solidFill>
              </a:rPr>
              <a:t>míshonas</a:t>
            </a:r>
            <a:endParaRPr lang="en-IE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0.03955 L -0.26459 0.20606 " pathEditMode="relative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3314460" cy="3962400"/>
          </a:xfrm>
          <a:prstGeom prst="rect">
            <a:avLst/>
          </a:prstGeom>
        </p:spPr>
      </p:pic>
      <p:pic>
        <p:nvPicPr>
          <p:cNvPr id="4" name="Picture 3" descr="rebell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209800"/>
            <a:ext cx="4879284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85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ach </a:t>
            </a:r>
            <a:r>
              <a:rPr lang="en-IE" sz="2800" b="1" dirty="0" err="1" smtClean="0"/>
              <a:t>glacfad</a:t>
            </a:r>
            <a:r>
              <a:rPr lang="en-IE" sz="2800" b="1" dirty="0" smtClean="0"/>
              <a:t> fees ó </a:t>
            </a:r>
            <a:r>
              <a:rPr lang="en-IE" sz="2800" b="1" dirty="0" err="1" smtClean="0"/>
              <a:t>rí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gcroppies</a:t>
            </a:r>
            <a:r>
              <a:rPr lang="en-IE" sz="2800" b="1" dirty="0" smtClean="0"/>
              <a:t>,</a:t>
            </a:r>
            <a:endParaRPr lang="en-IE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447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cleith</a:t>
            </a:r>
            <a:r>
              <a:rPr lang="en-IE" sz="2800" b="1" dirty="0" smtClean="0"/>
              <a:t> is </a:t>
            </a:r>
            <a:r>
              <a:rPr lang="en-IE" sz="2800" b="1" dirty="0" err="1" smtClean="0"/>
              <a:t>píc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chun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sáite</a:t>
            </a:r>
            <a:endParaRPr lang="en-IE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791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 smtClean="0">
                <a:solidFill>
                  <a:srgbClr val="FF0000"/>
                </a:solidFill>
              </a:rPr>
              <a:t>fearg</a:t>
            </a:r>
            <a:endParaRPr lang="en-I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228600" y="4495800"/>
            <a:ext cx="3124200" cy="1371600"/>
          </a:xfrm>
          <a:prstGeom prst="wedgeEllipseCallout">
            <a:avLst>
              <a:gd name="adj1" fmla="val 64086"/>
              <a:gd name="adj2" fmla="val 45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“</a:t>
            </a:r>
            <a:r>
              <a:rPr lang="en-IE" sz="2400" b="1" dirty="0" err="1" smtClean="0"/>
              <a:t>Spailpín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fánach</a:t>
            </a:r>
            <a:r>
              <a:rPr lang="en-IE" b="1" dirty="0" smtClean="0"/>
              <a:t>”</a:t>
            </a:r>
            <a:endParaRPr lang="en-IE" b="1" dirty="0"/>
          </a:p>
        </p:txBody>
      </p:sp>
      <p:sp>
        <p:nvSpPr>
          <p:cNvPr id="12" name="&quot;No&quot; Symbol 11"/>
          <p:cNvSpPr/>
          <p:nvPr/>
        </p:nvSpPr>
        <p:spPr>
          <a:xfrm>
            <a:off x="914400" y="4572000"/>
            <a:ext cx="1905000" cy="1295400"/>
          </a:xfrm>
          <a:prstGeom prst="noSmoking">
            <a:avLst>
              <a:gd name="adj" fmla="val 371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pic>
        <p:nvPicPr>
          <p:cNvPr id="2" name="Picture 1" descr="e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600200"/>
            <a:ext cx="4191001" cy="4976815"/>
          </a:xfrm>
          <a:prstGeom prst="rect">
            <a:avLst/>
          </a:prstGeom>
        </p:spPr>
      </p:pic>
      <p:pic>
        <p:nvPicPr>
          <p:cNvPr id="3" name="Picture 2" descr="freedom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524000"/>
            <a:ext cx="3300641" cy="2438400"/>
          </a:xfrm>
          <a:prstGeom prst="rect">
            <a:avLst/>
          </a:prstGeom>
        </p:spPr>
      </p:pic>
      <p:pic>
        <p:nvPicPr>
          <p:cNvPr id="1026" name="Picture 2" descr="http://t3.gstatic.com/images?q=tbn:ANd9GcSYpeeqFvVvhy19jqFEQZVd6Yv8uVINOqFanEwAS4YXv0kUc_C9RvKkY7p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733800"/>
            <a:ext cx="3200400" cy="15361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29200" y="52578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FF0000"/>
                </a:solidFill>
              </a:rPr>
              <a:t>Is </a:t>
            </a:r>
            <a:r>
              <a:rPr lang="en-IE" dirty="0" err="1" smtClean="0">
                <a:solidFill>
                  <a:srgbClr val="FF0000"/>
                </a:solidFill>
              </a:rPr>
              <a:t>liomsa</a:t>
            </a:r>
            <a:r>
              <a:rPr lang="en-IE" dirty="0" smtClean="0">
                <a:solidFill>
                  <a:srgbClr val="FF0000"/>
                </a:solidFill>
              </a:rPr>
              <a:t> é!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304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‘s go </a:t>
            </a:r>
            <a:r>
              <a:rPr lang="en-IE" sz="2800" b="1" dirty="0" err="1" smtClean="0"/>
              <a:t>brách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arís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ghlaofar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m’ainm</a:t>
            </a:r>
            <a:endParaRPr lang="en-IE" sz="2800" b="1" dirty="0" smtClean="0"/>
          </a:p>
          <a:p>
            <a:r>
              <a:rPr lang="en-IE" sz="2800" b="1" dirty="0" err="1" smtClean="0"/>
              <a:t>sa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tír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seo</a:t>
            </a:r>
            <a:r>
              <a:rPr lang="en-IE" sz="2800" b="1" dirty="0" smtClean="0"/>
              <a:t>, an </a:t>
            </a:r>
            <a:r>
              <a:rPr lang="en-IE" sz="2800" b="1" dirty="0" err="1" smtClean="0"/>
              <a:t>spailpín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fánach</a:t>
            </a:r>
            <a:endParaRPr lang="en-IE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685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 smtClean="0">
                <a:solidFill>
                  <a:srgbClr val="FF0000"/>
                </a:solidFill>
              </a:rPr>
              <a:t>Saoirse</a:t>
            </a:r>
            <a:endParaRPr lang="en-I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4419600" cy="35392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42672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err="1" smtClean="0"/>
              <a:t>Cluain</a:t>
            </a:r>
            <a:r>
              <a:rPr lang="en-IE" sz="1600" b="1" dirty="0" smtClean="0"/>
              <a:t> </a:t>
            </a:r>
            <a:r>
              <a:rPr lang="en-IE" sz="1600" b="1" dirty="0" err="1" smtClean="0"/>
              <a:t>Meala</a:t>
            </a:r>
            <a:endParaRPr lang="en-IE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1295400" y="3581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err="1" smtClean="0"/>
              <a:t>Tiobraid</a:t>
            </a:r>
            <a:r>
              <a:rPr lang="en-IE" sz="1600" b="1" dirty="0" smtClean="0"/>
              <a:t> </a:t>
            </a:r>
            <a:r>
              <a:rPr lang="en-IE" sz="1600" b="1" dirty="0" err="1" smtClean="0"/>
              <a:t>Árann</a:t>
            </a:r>
            <a:endParaRPr lang="en-IE" sz="1600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2286000" y="3429000"/>
            <a:ext cx="152400" cy="152400"/>
          </a:xfrm>
          <a:prstGeom prst="flowChartConnector">
            <a:avLst/>
          </a:prstGeom>
          <a:solidFill>
            <a:srgbClr val="57B5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lowchart: Connector 5"/>
          <p:cNvSpPr/>
          <p:nvPr/>
        </p:nvSpPr>
        <p:spPr>
          <a:xfrm>
            <a:off x="3962400" y="4038600"/>
            <a:ext cx="152400" cy="152400"/>
          </a:xfrm>
          <a:prstGeom prst="flowChartConnector">
            <a:avLst/>
          </a:prstGeom>
          <a:solidFill>
            <a:srgbClr val="57B5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Arrow 6"/>
          <p:cNvSpPr/>
          <p:nvPr/>
        </p:nvSpPr>
        <p:spPr>
          <a:xfrm rot="1229149">
            <a:off x="2759616" y="3689947"/>
            <a:ext cx="1108937" cy="29420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h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209800"/>
            <a:ext cx="1828800" cy="2438400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4267200" y="3962400"/>
            <a:ext cx="152400" cy="152400"/>
          </a:xfrm>
          <a:prstGeom prst="flowChartConnector">
            <a:avLst/>
          </a:prstGeom>
          <a:solidFill>
            <a:srgbClr val="57B5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4495800" y="38100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err="1" smtClean="0"/>
              <a:t>Ciarraí</a:t>
            </a:r>
            <a:r>
              <a:rPr lang="en-IE" sz="1600" b="1" dirty="0" smtClean="0"/>
              <a:t> </a:t>
            </a:r>
            <a:r>
              <a:rPr lang="en-IE" sz="1600" b="1" dirty="0" err="1" smtClean="0"/>
              <a:t>na</a:t>
            </a:r>
            <a:r>
              <a:rPr lang="en-IE" sz="1600" b="1" dirty="0" smtClean="0"/>
              <a:t> </a:t>
            </a:r>
            <a:r>
              <a:rPr lang="en-IE" sz="1600" b="1" dirty="0" err="1" smtClean="0"/>
              <a:t>Siúire</a:t>
            </a:r>
            <a:endParaRPr lang="en-IE" sz="1600" b="1" dirty="0"/>
          </a:p>
        </p:txBody>
      </p:sp>
      <p:sp>
        <p:nvSpPr>
          <p:cNvPr id="11" name="Bent Arrow 10"/>
          <p:cNvSpPr/>
          <p:nvPr/>
        </p:nvSpPr>
        <p:spPr>
          <a:xfrm>
            <a:off x="5943600" y="3276600"/>
            <a:ext cx="6096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048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Ba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mhinic</a:t>
            </a:r>
            <a:r>
              <a:rPr lang="en-IE" sz="2800" b="1" dirty="0" smtClean="0"/>
              <a:t> mo </a:t>
            </a:r>
            <a:r>
              <a:rPr lang="en-IE" sz="2800" b="1" dirty="0" err="1" smtClean="0"/>
              <a:t>thriall</a:t>
            </a:r>
            <a:r>
              <a:rPr lang="en-IE" sz="2800" b="1" dirty="0" smtClean="0"/>
              <a:t> go </a:t>
            </a:r>
            <a:r>
              <a:rPr lang="en-IE" sz="2800" b="1" dirty="0" err="1" smtClean="0"/>
              <a:t>Cluain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gheal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Meala</a:t>
            </a:r>
            <a:endParaRPr lang="en-IE" sz="2800" b="1" dirty="0" smtClean="0"/>
          </a:p>
          <a:p>
            <a:r>
              <a:rPr lang="en-IE" sz="2800" b="1" dirty="0" smtClean="0"/>
              <a:t>‘s as sin go </a:t>
            </a:r>
            <a:r>
              <a:rPr lang="en-IE" sz="2800" b="1" dirty="0" err="1" smtClean="0"/>
              <a:t>Tiobraid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Árann</a:t>
            </a:r>
            <a:r>
              <a:rPr lang="en-IE" sz="2800" b="1" dirty="0" smtClean="0"/>
              <a:t>;</a:t>
            </a:r>
            <a:endParaRPr lang="en-IE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54102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i </a:t>
            </a:r>
            <a:r>
              <a:rPr lang="en-IE" sz="2800" b="1" dirty="0" err="1" smtClean="0"/>
              <a:t>gCiarraí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Siúire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thíos</a:t>
            </a:r>
            <a:r>
              <a:rPr lang="en-IE" sz="2800" b="1" dirty="0" smtClean="0"/>
              <a:t> do </a:t>
            </a:r>
            <a:r>
              <a:rPr lang="en-IE" sz="2800" b="1" dirty="0" err="1" smtClean="0"/>
              <a:t>ghearrainn</a:t>
            </a:r>
            <a:endParaRPr lang="en-IE" sz="2800" b="1" dirty="0" smtClean="0"/>
          </a:p>
          <a:p>
            <a:r>
              <a:rPr lang="en-IE" sz="2800" b="1" dirty="0" err="1" smtClean="0"/>
              <a:t>cúrsa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leathan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láidir</a:t>
            </a:r>
            <a:r>
              <a:rPr lang="en-IE" sz="2800" b="1" dirty="0" smtClean="0"/>
              <a:t>;</a:t>
            </a:r>
            <a:endParaRPr lang="en-IE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137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 smtClean="0">
                <a:solidFill>
                  <a:srgbClr val="FF0000"/>
                </a:solidFill>
              </a:rPr>
              <a:t>Bród</a:t>
            </a:r>
            <a:endParaRPr lang="en-I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l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2209800" cy="3214688"/>
          </a:xfrm>
          <a:prstGeom prst="rect">
            <a:avLst/>
          </a:prstGeom>
        </p:spPr>
      </p:pic>
      <p:pic>
        <p:nvPicPr>
          <p:cNvPr id="4" name="Picture 3" descr="1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648200"/>
            <a:ext cx="2200275" cy="2076450"/>
          </a:xfrm>
          <a:prstGeom prst="rect">
            <a:avLst/>
          </a:prstGeom>
        </p:spPr>
      </p:pic>
      <p:pic>
        <p:nvPicPr>
          <p:cNvPr id="5" name="Picture 4" descr="welco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1752600"/>
            <a:ext cx="2971800" cy="2600325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276600" y="2438400"/>
            <a:ext cx="2667000" cy="1219200"/>
          </a:xfrm>
          <a:prstGeom prst="wedgeEllipseCallout">
            <a:avLst>
              <a:gd name="adj1" fmla="val 52084"/>
              <a:gd name="adj2" fmla="val 610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err="1" smtClean="0">
                <a:solidFill>
                  <a:schemeClr val="tx1"/>
                </a:solidFill>
              </a:rPr>
              <a:t>Tá</a:t>
            </a:r>
            <a:r>
              <a:rPr lang="en-IE" sz="2000" b="1" dirty="0" smtClean="0">
                <a:solidFill>
                  <a:schemeClr val="tx1"/>
                </a:solidFill>
              </a:rPr>
              <a:t> </a:t>
            </a:r>
            <a:r>
              <a:rPr lang="en-IE" sz="2000" b="1" dirty="0" err="1" smtClean="0">
                <a:solidFill>
                  <a:schemeClr val="tx1"/>
                </a:solidFill>
              </a:rPr>
              <a:t>sé</a:t>
            </a:r>
            <a:r>
              <a:rPr lang="en-IE" sz="2000" b="1" dirty="0" smtClean="0">
                <a:solidFill>
                  <a:schemeClr val="tx1"/>
                </a:solidFill>
              </a:rPr>
              <a:t> </a:t>
            </a:r>
            <a:r>
              <a:rPr lang="en-IE" sz="2000" b="1" dirty="0" err="1" smtClean="0">
                <a:solidFill>
                  <a:schemeClr val="tx1"/>
                </a:solidFill>
              </a:rPr>
              <a:t>ag</a:t>
            </a:r>
            <a:r>
              <a:rPr lang="en-IE" sz="2000" b="1" dirty="0" smtClean="0">
                <a:solidFill>
                  <a:schemeClr val="tx1"/>
                </a:solidFill>
              </a:rPr>
              <a:t> </a:t>
            </a:r>
            <a:r>
              <a:rPr lang="en-IE" sz="2000" b="1" dirty="0" err="1" smtClean="0">
                <a:solidFill>
                  <a:schemeClr val="tx1"/>
                </a:solidFill>
              </a:rPr>
              <a:t>teacht</a:t>
            </a:r>
            <a:r>
              <a:rPr lang="en-IE" sz="2000" b="1" dirty="0" smtClean="0">
                <a:solidFill>
                  <a:schemeClr val="tx1"/>
                </a:solidFill>
              </a:rPr>
              <a:t>!</a:t>
            </a:r>
            <a:endParaRPr lang="en-IE" sz="2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24600" y="1752600"/>
            <a:ext cx="1371600" cy="228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err="1" smtClean="0">
                <a:solidFill>
                  <a:srgbClr val="FF0000"/>
                </a:solidFill>
              </a:rPr>
              <a:t>Durlas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8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i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gCallainn</a:t>
            </a:r>
            <a:r>
              <a:rPr lang="en-IE" sz="2800" b="1" dirty="0" smtClean="0"/>
              <a:t> go </a:t>
            </a:r>
            <a:r>
              <a:rPr lang="en-IE" sz="2800" b="1" dirty="0" err="1" smtClean="0"/>
              <a:t>dlúth</a:t>
            </a:r>
            <a:r>
              <a:rPr lang="en-IE" sz="2800" b="1" dirty="0" smtClean="0"/>
              <a:t> ‘s mo </a:t>
            </a:r>
            <a:r>
              <a:rPr lang="en-IE" sz="2800" b="1" dirty="0" err="1" smtClean="0"/>
              <a:t>shúiste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ghlaic</a:t>
            </a:r>
            <a:endParaRPr lang="en-IE" sz="2800" b="1" dirty="0" smtClean="0"/>
          </a:p>
          <a:p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dul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chun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tosaigh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ceard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leo</a:t>
            </a:r>
            <a:endParaRPr lang="en-IE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362200" y="21336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súiste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5720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 smtClean="0"/>
              <a:t>‘s </a:t>
            </a:r>
            <a:r>
              <a:rPr lang="en-IE" sz="2600" b="1" dirty="0" err="1" smtClean="0"/>
              <a:t>nuair</a:t>
            </a:r>
            <a:r>
              <a:rPr lang="en-IE" sz="2600" b="1" dirty="0" smtClean="0"/>
              <a:t> </a:t>
            </a:r>
            <a:r>
              <a:rPr lang="en-IE" sz="2600" b="1" dirty="0" err="1" smtClean="0"/>
              <a:t>théim</a:t>
            </a:r>
            <a:r>
              <a:rPr lang="en-IE" sz="2600" b="1" dirty="0" smtClean="0"/>
              <a:t> go </a:t>
            </a:r>
            <a:r>
              <a:rPr lang="en-IE" sz="2600" b="1" dirty="0" err="1" smtClean="0"/>
              <a:t>Durlas</a:t>
            </a:r>
            <a:r>
              <a:rPr lang="en-IE" sz="2600" b="1" dirty="0" smtClean="0"/>
              <a:t> ‘s é </a:t>
            </a:r>
            <a:r>
              <a:rPr lang="en-IE" sz="2600" b="1" dirty="0" err="1" smtClean="0"/>
              <a:t>siúd</a:t>
            </a:r>
            <a:r>
              <a:rPr lang="en-IE" sz="2600" b="1" dirty="0" smtClean="0"/>
              <a:t> </a:t>
            </a:r>
            <a:r>
              <a:rPr lang="en-IE" sz="2600" b="1" dirty="0" err="1" smtClean="0"/>
              <a:t>bhíonn</a:t>
            </a:r>
            <a:r>
              <a:rPr lang="en-IE" sz="2600" b="1" dirty="0" smtClean="0"/>
              <a:t> </a:t>
            </a:r>
            <a:r>
              <a:rPr lang="en-IE" sz="2600" b="1" dirty="0" err="1" smtClean="0"/>
              <a:t>agam</a:t>
            </a:r>
            <a:r>
              <a:rPr lang="en-IE" sz="2600" b="1" dirty="0" smtClean="0"/>
              <a:t> –</a:t>
            </a:r>
          </a:p>
          <a:p>
            <a:r>
              <a:rPr lang="en-IE" sz="2600" b="1" dirty="0" smtClean="0"/>
              <a:t>	“Sin </a:t>
            </a:r>
            <a:r>
              <a:rPr lang="en-IE" sz="2600" b="1" dirty="0" err="1" smtClean="0"/>
              <a:t>chú’ibh</a:t>
            </a:r>
            <a:r>
              <a:rPr lang="en-IE" sz="2600" b="1" dirty="0" smtClean="0"/>
              <a:t> an </a:t>
            </a:r>
            <a:r>
              <a:rPr lang="en-IE" sz="2600" b="1" dirty="0" err="1" smtClean="0"/>
              <a:t>spailpín</a:t>
            </a:r>
            <a:r>
              <a:rPr lang="en-IE" sz="2600" b="1" dirty="0" smtClean="0"/>
              <a:t> </a:t>
            </a:r>
            <a:r>
              <a:rPr lang="en-IE" sz="2600" b="1" dirty="0" err="1" smtClean="0"/>
              <a:t>fánach</a:t>
            </a:r>
            <a:r>
              <a:rPr lang="en-IE" sz="2600" b="1" dirty="0" smtClean="0"/>
              <a:t>!”</a:t>
            </a:r>
            <a:endParaRPr lang="en-IE" sz="2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457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 err="1" smtClean="0">
                <a:solidFill>
                  <a:srgbClr val="FF0000"/>
                </a:solidFill>
              </a:rPr>
              <a:t>bród</a:t>
            </a:r>
            <a:endParaRPr lang="en-I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l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371600"/>
            <a:ext cx="1600200" cy="1752600"/>
          </a:xfrm>
          <a:prstGeom prst="rect">
            <a:avLst/>
          </a:prstGeom>
        </p:spPr>
      </p:pic>
      <p:pic>
        <p:nvPicPr>
          <p:cNvPr id="3" name="Picture 2" descr="mon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1447800" cy="1864591"/>
          </a:xfrm>
          <a:prstGeom prst="rect">
            <a:avLst/>
          </a:prstGeom>
        </p:spPr>
      </p:pic>
      <p:sp>
        <p:nvSpPr>
          <p:cNvPr id="18434" name="AutoShape 2" descr="data:image/jpg;base64,/9j/4AAQSkZJRgABAQAAAQABAAD/2wCEAAkGBhQSEBQUExQVFRUVFx8ZFhgYGBwfIBohHCAdIBwdIhwaHSkkHx8lHBwcHzAgJScqLDEsHB4yNTAqNScsLioBCQoKBQUFDQUFDSkYEhgpKSkpKSkpKSkpKSkpKSkpKSkpKSkpKSkpKSkpKSkpKSkpKSkpKSkpKSkpKSkpKSkpKf/AABEIAGoAqAMBIgACEQEDEQH/xAAcAAADAAMBAQEAAAAAAAAAAAAEBQYCAwcAAQj/xAA9EAACAgEDAgUCBAUBBgYDAAABAgMREgAEIQUxBhMiQVEyYRRCcYEHI5Gh8LEkM1Ji4fFDU4KSwdEIFRb/xAAUAQEAAAAAAAAAAAAAAAAAAAAA/8QAFBEBAAAAAAAAAAAAAAAAAAAAAP/aAAwDAQACEQMRAD8AULup4Nuj5Iyucv8AzK9ND9FIuyDd4itC7beSAFY4pLcislx9z7lx8kXR/bT7fdfXeIFG0xQvwfNAYE2VOMR7ki/j5vUVPtAIducf96CSxQ8sVoU57ji8RwDzoH7z7rFg0Qprv1IOGu//ABPudb9vu90HJqPtV+bFzZ+M/wDrzpND0fBVQpGHdhRJHNCyRp3Bs1RVxREbnMhie3GNUKsm/wBtAWm53xfJGjDUVyVwOLBI9F+//wA6H6gm7ODMwZvykPxwciSSg5NVkTzdab9F6+REq01hmH2ok41x35/toPxTuM4ACOArV71wt0T9uNAp3EczZFsFdviVBQoDmuSKHIsa3brzp4hZh9HHLfUWA5Niqr/ONDTbNByIrFeyd6BbgeZ/wtGKH3HcGzIenZedILjWL8hFkDsBY473z++gP6R4hnG2UKsFRgo2RkZhh6TYjWqFDtfHOvdRnknVHY7VV4I9ZKnggcOpHa61r8PTkMXj9JyHC2c6Nm6b5Fc/A4OiuqRgxMxXENbe/wCvHJ49/iye2gE2e5eNTGsm196p24v4CiquyOPfWfTYTEwIk2304ng9vuFC3yAe+lG3yIZlFKv1HvVjua5qhp1D0/OwpPPYN35HHA+3OgyihSSUpJH5kpOdxsVQxABQATkwbLLTAdJ4FbZ7B5PnvyLPHEXFjjj40BtNluFdjGrRuYjb0Q31MEHf6eL7ffRbSTQZq0zSB4+HZ2GB7tXJsge3BuufbQD9R6aVjZztT6ENnzpu93leHeuPjk6R7bdCaZUSDBCQXQTyMtfTbXVi2H+Xp3v+nyNH6dxOxdfVGztXBqu54v5oGx3o619C8KMoZy4DkBUxLErZt8gBRsYjv86Abc7GJCgZyI/KBALFQxZm5K3ySAOP00tn3m0jbIxhuOCVZv7YnTzxF0LymURnPvlVArXa6PF3WpF4GyX0mvSTxxVijfwSRz99B86ksAkf8RPJAWopEI8yAQDdNePN+ng6lt7DKGIVyyC6asbA+3t8Ver/AMS9NWXqojNAZsSxW6AQN/X0kc8akfFm2IjgF2KFV2Ppu/8APvoEUcUzDLJu/wAkn+g17R3RI/5ikKVBB5yPNf8AXXzQXOy38YfzYNtMuJUxoFOMrL6T6FN3ke3N+/POtPU5ogkC43HCcigJBEZDLdE3wWXjuooHm9fOp7jcRGZI0AkEojUhk4clmkJcUfUXsc1Q57VpR4wgl27xu23RDLHyVNgtxmtqxFjj0+2R+1A6XqcTzRiESqLLKX49RqyCL9BUk23I+eOWsu//AJRcilJBORFR9wwJHcFwTkvsRxxqc8CpM0y7iR8AhwVnVgGJGAQflJB4CcHv2rRJ8UbiV9ttkSJGZw5GAKg23Cq3vxdEklj30DLayyhKjisOoxeAl2JQMcgHQC6OXfngAG6G1OowFZFc2VTKTJ6Kg2HKKwuxVtxxY4PNbOl7H1kuJlcuAjsS2RxsqDZwTkBgeA2QDXQH3yotvOxxwdy2RWbKz7soUWpYcH3oEXoFfWuqJC7IjlTS4uXOQvupduMWXE+nmgO1ac9O6gkcILq1JIY5vX5jRFmABon6T9WHI5JFe8V1mdB1UM6F1chnSRWrkVkFYi/TTC+L4PbT7aSNOZpduhSKW2MQizZhHGqNfIHDfSOLJJvtoGfRt9DRkjGAUlJJFcBQ5rn1kk2cV9Pp5HatMkiw8w5Hy7QpchIZrZitksR7Fj7++pjdyrsoWbanKAqARJIGDMRZb0hSAVK9vfi+NJNp4laLbkKVBYEek4lVYk4Flo3wAO/cnvoLvbTQCR4jGFZ2LunJyonAEE3yhLjhRWXA40T1K1Vl28tvEGDMTHzYBHqV+KJUnvV1yTpP+EMmx2s6+Yd1IrGNV+jDICpGdrI+/a3oBe+lXm7gLIggKhGRGZcsQWoklMyJQxAtl9RFdtBSQeH1MCoVRmLuJXFOwYhcihcnE3fclqJIxJrWrdbZNuKVYEs+Y6yKzqqsQgpo2VVPA7n4HsSZrd7ndHbYxbeQBfWGO3YH4Rj5bY2QMQAKAQX3036HtplSty0plaIsQZQPKKlsajHpJKkEhr9wVHJ0FQ24Ea4oIX9RUswsX82ZLCgkrQ7Vxpb1bqUgkWiIhmQyKW4K8UWA5JIsfPFDjU/sepxZRhwXG4aT1BVKhR6mIwYuBlbdh3rsuh9x4wY04jnlR2RCVHpBFkovf1D2FkdrsjQUFxOnqnt2UqfdDZV7YkGmx/TL27aBn3RCSC5KdypIClSFcFo82UFjlYUKBXJ5rQfV81vy3lEspHmA+WGxBqmRATa50WY/mqvg3abhIN2u3VljWNHmtJSEUk8EMRR5JNuSF5A0GzfRJMzbiZQJazIIfGMdqYgUvFi244vizpd1Pw0joI7ciJCBWJPsMlVSMwoJJ7Waod9ZJsvLkMse7jImZrWVlVmv0nJVSpFs8FByDXpBvSHp3h9pw0gngRxwYzIValWsqKta3yeTX276A3YdAjCQyGVaIoIthjlahsSLFMASObyqxr5rV1/a7zzFlkLiJmXymQt5Y9NDBq7f0/fXtA061s5I1IZC80WGDjbkgqpLrJmhYPhYBNCyxssOdFdR6GivhLCZWOG4lsRPJywJOSMPRV2iKeH4Y99MuvdfHTzDH5fOAJKzOzHFSiXJfrRVJoCgD7AjUV1jrSyS+bCrRA45LYJQqKJVqFB+5A476B313wmsAi28W4jRnlydpKjKIVLfRZMhyBquQRQ+onSfrfRd1sDt9wZBKplIDGwWx+nJGFraZ19iedOOmdZkTYmRyzuj3ETiR9PywuhyGCm69jrXJ4jaalaUs5aMrdYlkBulqlysEV9OI+ToNW+6Vuf5zkiIFSy+WcRbX3F/UBQyq2BB51mm2c7jz5THB/JR1VmCM38r6lH5hdkkG71iOrRNy8jcWFNlixax9KkDHg+rmrGiuibNJDdwKrkmM+XJI0xXgyYPWKcE3kKA0D/o3h47pJjLZkbZmKKVfpNklueaZXVf2c/st6sItv0zbDI1IgmZh6icy3oHakBzIs8Eae9A6h+HLxl33ETSBMUiQJGZTeXmB7YUxy4qvj3T+JN5HuY1aNT+FjmAC4IoURkqyDkMyvkTilhR3FnQJeo+HlPTtvZZHOESP5sSKyO2a5JIcg2JZrOI9PxVir0+PIQypMrRRN28s4i2VWdXxAcgg551YAAo6L3G8lj8toonk2xd/LRVU4kO6qFUhiARaDhScTfbjKTq0zhzGwhd/QEEeUjuOMJBgTGccl/4ubqidA3fogZY45jtygUKAsjF8EUqoiTK2kBJLekgljXI0gm3A2nkZwK5jQGd5hTAuaONt6yI8vTRom+9HQnRL3hkgZ5kWBgz23FZ0BhRweyBatxZPNAaYbboJWVkmXCDALBIxVihGRrHI+prJzPFCxyBQatt4nljnwXbttwwEiqxaNZGAr0q1AKzUBVcAXZs6G8LeJfOmQzKp8pTJlHEwwKqVIYRggxveTdvUTVXzs67tEeMSmVtwuaRRksG7hS7Bmc2xcEEccEGhWgvDHQtxJuWWFpNoyH/AGggsoXEgKFUMSzHv6uOT7c6BsJn2zpIsaxPuK8kDGNVQqS3qLYj1FXN0CDV+w1z7aT8UJRLtWDyhhKtpaYnzJKDhsb9JIIyIr83J2/2UWTbmfcFmRT5AkORQAkL9YpnsGlc8G+4AOl2yjlnZHM+0nfyyCQpLeWSGp4wArEGgE729EkDQYjfzwbuaWFomJgKh4UIEKkgFyFFoaPBN/UPUa0f4zZF2/nxRBZUkaNZI19BQAVdHk0e9f8AFpNB1jcfitviyokn1UCqshLJIWROQuB5PsFsEVrZ1vrbJM8RjREEjuEQMq+aoKrKAby5Fd8SaJ0BnhOPcxywr5qqNzCZVsAH03S2eSDf6GvetVvT+pVtlR0OMjkC0UZkEB5GsUluW9Z4AAPwNc96PudzPu9vAZZEaypa/WAbevm7sgN2v40T4q3+4mkkZ0MSQukbrmzlWCuBdn8xHftagaBgBJBNJExePbvOY2DkEMEIzs0KZWI5pT6gde0N4f2Ukuxkei6RbyNubshlAko8/TSMT+5180BnUvCrSbKF4IpnkBxKlizUAxkJT6Y6ev5YJYZC+W0s23SFm6ZuNwuQk28yB+BiUYUKA5DA8kngi9O164kSyRbiKOaGWUNnJwWGJDSgx8qzUD8jID2B0x/hZOnm79ITlHNAbVwAqtkwUfUckxZrJrgc/OgiN+/+xqxnoM2CoA1riPf273/X9dFSdB2/4FJV3EhkCoWCxDBGJ+guWBy7/SCNUCeAJBuI9gZEdJIS5lVcgsWQINgfWWBpuQMgOReqs7eDy2ix6eAnpjiZo2ZUXtkGaxf1ceocnk8aCP8ADfTXRVZpAYWXzJTtyryJS8KysBQCn2yAs+51WDpx24Vkfy4hEVjV4UjYMVFMTVse5KEVz2Ok/QOtRJDJO23kZKjRvKIAUrf0C1IUEqSb9LPzV6xHV4915oWXcTJGxfypWVcBicspZAbxGSgKee+gUxdJn3k4aKdJ8ApcJGEUGwKcoQApUEDElsR2HbTaDdiOaT8Rt9rtkWo5XJxWXL1BQpDUcPXfwaPJoe6L0iPb9OimijjM8mLZyhn7hqFA/XiT6e1n50w8O7WOePdNORI43JU4hlwalGYV78trJHHAC9uToFU8i/zWjebawOmLrJyScrVoa9QQLyx70xA7mgN11eYbVIdpJE7BRE8QUMWkbkyK/F17luxUXxVTnXeqOXlV3aTy9wwLk1YQY0RwMioA+5vv31h4b6r5ZcA/7+0DG6trxv2FWb9+f00FO8M8cAVoYKYhZZIXJkeVCGKF6NyEjIE+jmh7aN2mxg2/85zEGLEvgXb1EMQIgTiQD7kd8/Y6ihvJEcZM3pdXMYcUxjI5ocE0DRv417qXVkcoVZiGYsWNgWT9K/cKRddzegrOu7BU/CyTszIr+bH5LBPMBwAYFVXyyK7AXyORoCfex+e7ybic4r5aKXkDhS1k5A2VHFITR51P9T6z5zKiMxUVitliMibVR7WTzx3rQ+8xhkaFn83kZkWKK/l57iqN+1ke2gedW6/HIw20hEkKSAM6Ei/UCzcE3lzYPwDdjW7qfX43cSbeoVdwrWpIVVwK4+yggY4DmxZviox5s3oKq8nmzbX7Wfj2/XR/T5FZo4WxCu6kknhOQP3Nd+w0HQvDPh2NvP3MrE4PJDGpUHEEBn4awzEswX25J5utKt50uOZFdY5kKI/4cO3qlkQByHbstJRRErs3uNZy9XrYSkFSG3AU3RBHlJ7ffE86Ty+K3PS/JKo6h8SSvZm9UcisOVdaK/BHfQO9oBE4kZhNIJfI28yWQoK52G5LOSxUEljw1cDS2fpzPKJExQF41dXGSyFmamZT9VOrk5UD+50h6RIxjnPqMiBGhcMfQcsb+5NgA+2nfhHoUogbdMxKeciBb+o+q2574s44+7aCz6H4ibbq0TYFma4xFCsS3XOWJPxfbkCu9a9pPJKiI+4bnyApC3QZmaqPF137V217QT2z6bLHuFVo42kCmy+LxoPaUkExsoBItjiCBfbV1t+kbf8ABh3j8veLIGcTKqsUS7qKMqHFEmhyfk0BqFm3UqQueUOHlufLEYABto74yayDXerNaeb/AKK21/DEbhN86elouRGi8EKXJt0uuB2AvgaDrO2322O3bfmTzMNsYpHTiwDZoHmyTYs+47XrlO/8URujrAFSPD0K6hWZwQQ5oVmeaIr3BvTDrvUtiYJE28+32zSpUiQhmEhNCnaqVVbI+i7tT86gZocbVm4AGPB5BNgix+/PseNBQ+HOsPi7vt2mgiDBE8zBUEmTSCgLkJRiSvPHJHAoDqXi6ONDDBEqoYWjRC2YTOxIMgPXzyrNZH6GtKt71mZI4Nup9FeZgo7kknInvkR78enEa0eGukrut4ICVUEMFJ+wJA7/AFWAOfk6BlH1gmLbgNYjWiBdDgkgj7mh9yf01UdH6ruGV5UIcu9zRsVGagHKzXD2KB+B865ptJHhdJGRsWse4D1wefej/fVt4aaWCKOSRCkMrsEkavUGy979io788muNBF77qJlEhtjcmQLGzjyFsjuRxzr2wmFID2ybL37qRdfYf6DRnSdtG+z3i4Bp1MZiYWTWRDqAOObBv7aWbKMsyLiK/wCYkD4u+K/r30Bmy3MkjAmzGq05qgFvEE127gc9zrXPYiiC9wzi/wBCO2nW126xLvY8yweBQlKpya0fH0niiPbSnbbNzyyBhTVyAAWHDX24Pt9ua0B/go11GFjZAcnj7K3t7j7aYdZ6YFbcyMoVvxIQH/laMv7D34P76R9Dd4NxFI0eQByo0OBYNEmuR7Hvqx6h4Q3e4C5oqlvUSp5a1AXuasAAHkCjwdBJnoDgbSbJcNw7AE3SYOEJY8Cucr+NfJ+htllQMZlaBW4pnWvvwDkpv766Ntf4eTxwIjFPT9AZCaLct6uCATfA40qi/hhMVUPIFAfMgWwbsOxquB3+K40Cfrfh99lt1hlUgO/mDkXaqUfhSRVkVZ0sijX8LPGpMgVo5QVU+1q1g8ihIBfbj76r/GnhiQLC7SARRYpKfdAzd0X3FGgo51h0UbDbSSvtX3G7YxFSiuYyqn6yzgCwRiPt9/YJ7wn0WSaY+XG7YRs1UaJxOAJ7csQRfxq16f00R7FduqsktpmJGKZOO/pb6bB7j4974b+C5s4BLCjRQuaERkyoJ6VbzGUEgAUF5AHY8kB/vIPNUpIiuvYgrfbt+mg5Zup2bbumOIdla3QggJySrn7mivftr2qjqfh2JY3UGVgQSBQko0eeVyJHyCTr2gj/AA2Jt5uoY2uVYvWwYgWsYsZsRyBwoysgGhwdE7jogmnKjcbaOKRXe5hFGYiGoxuFWwwY0Cv1DkcWNe8KiN4njIWBWR1l3LS0zkDJYlB9KpYBIALNiRfIGkvTtvH5RMvOdBBGQZFI/Pi1DD2okE17Vegtuk/w3MSbob4xLF5a+VMrAqWJ+pWI9gKKmryHzYm08Mb7dySJHE0pgpCbUDt6OXb1EqAQATxXtWgdpH5chTP0ZenLJb+/lDI3Rq6oc86opOq7ja7VZYt0IzOilkCpTiJShxY367IOIq1sg2K0BvhPoHVduZJYNvJEJBWTxxvIMLGNSHJRd8480vtzqfl3Eu93ZkVGllxrIQgOao/zBGAthvTlxwOSdFSbbeFIZG3kh84taLK+UbJ6mQqLIYAq1Afm0Ku13TpKZJZFkmZZG2/KvuFA5YAAWQKIXuQSwB9wnvE25DxQBY2RUzPN8eYQ1X2IuwD8d+b0Rvuib2SGC1l8hkuO8vLUn9RS5E2Lr6uONUm+6Ez+ZEUHlqiyPiwZkN0RjAGDEhbIpTk1nudUnhfw9uZ45fP3MxgywhVQn82IAVkxB9BU1wLvI9xoJLw34BbiUT4hlI9Kkgj3s2LFjt9tXfTfDUa/7uMZEeplVbv5+B+mqvZ9HRVCrHGir9KqOAPb4rRvkgEAH79wP7aBPsfDaAhnr9ABZH66cy7CIqB5Y/WrN6+jEdzx/la2rLZHBxPuf/r3/wC2gAbYADEIrqRXJFj9QRrU+3wZQVKgcfl9+1Af9q048kdweNZqv7/58aCZ6xsdzLAywMI5G+mQ8gC+e1G6uiNAeHuh7uJGTdSJKwa0kViSVI5ByAPBH99W1fpr40Y0HI/EfWb3w2w3KbfBVkDSAYFqv1Ag2DeNH7++ufdd2m46dMTG+HmXUsMjYsLBKfIo16W57d9U/wDGTp0cPUlmkVnSeIcK2JtfSSDRHFKar30i/wD7JH/lSdP2zclUaFSki/GJW/UDzZBv499A6/h/4z3DTRbSUDFg2DEENfLd+A1m/a+ddKn2SyrTAEj6S/YH9AQe2uF9PjaPcQTFyzxyK7iSx2INZE9/Yj513bpXWoN0rNA4dVNN3BU+1g8ixoM9v0tVJ5IB9uKX9BXF9/ude0x2Jvhq+3N/6869oOB7TrTpDJCBcUiU6kn6rBWUXwrKaHAFiwfsuB181kg5H6j/AF0D3wp0vcbiQrtKD4hXIYZYtYLAMR6OwJF1Y+dNvGXh/e7PyWlDHbxnGAmRZMCBxkVUUb5AIrigTWqH+EEK/wD7DqBxFooCmvpBkIIHwKAFD4Ghv4nyFhu7JOMu3C3+UMrlgPiyATXehoFHgrpZd33m4jnlWNDKcHVclFq+dkMQ3tRtvLYURpp4l8ebDcsjRwFGhZZVlry5CykYquB7ECizdh2BOt/g3jw11BhwxkkBI7kBUABPxRIr765g4omuP+w0FbsN3Mkh/B71o1NMKAJYv9ERiAAzXlS3Nk8d9do2yssShsnYKMmoCzXqNCgLNmgNcM8CwqeqbSwD6we3vgxv9bAP7a71GfSNBqyarqvt31gXY0KkN8khR/Tjtpke41pv1D9NBo20RJ9QKe3cWf8A23opuPb+2vrn/TWS9v20GrySfn9P+usua+f21uU8a3Ef5+2gEyPwf8/XWppDfZv6X/posngazrgaDm38UPDI3MUbyJKwjcgFQoKiShfCsWAIFj737a4zLB5DNGsgjkRzb/mOPIIIsqv6dyfga/VO6PoJ9x764t/+QMYy2T0M2SQM1ckArQJ7kCz/AFOg5LNu3Y+pidUv8OfFH4PeDI/ypqSS/bn0v/6T/YnUpojp6gyxgiwXWwf1Gg/UW3HJ717j/Pvr2iulj6/s7AfYD2GvaD//2Q=="/>
          <p:cNvSpPr>
            <a:spLocks noChangeAspect="1" noChangeArrowheads="1"/>
          </p:cNvSpPr>
          <p:nvPr/>
        </p:nvSpPr>
        <p:spPr bwMode="auto">
          <a:xfrm>
            <a:off x="77788" y="-492125"/>
            <a:ext cx="160020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8436" name="AutoShape 4" descr="data:image/jpg;base64,/9j/4AAQSkZJRgABAQAAAQABAAD/2wBDAAkGBwgHBgkIBwgKCgkLDRYPDQwMDRsUFRAWIB0iIiAdHx8kKDQsJCYxJx8fLT0tMTU3Ojo6Iys/RD84QzQ5Ojf/2wBDAQoKCg0MDRoPDxo3JR8lNzc3Nzc3Nzc3Nzc3Nzc3Nzc3Nzc3Nzc3Nzc3Nzc3Nzc3Nzc3Nzc3Nzc3Nzc3Nzc3Nzf/wAARCACHAMEDASIAAhEBAxEB/8QAHAAAAgMBAQEBAAAAAAAAAAAABAUAAwYCBwEI/8QASBAAAgECBQIEAwQHBAgEBwAAAQIDBBEABRIhMRNBBiJRYRQycRWBkaEHI0KxwdHwUmKS4RYkMzRTcpOUNVRVZGWDlaKy0uL/xAAUAQEAAAAAAAAAAAAAAAAAAAAA/8QAFBEBAAAAAAAAAAAAAAAAAAAAAP/aAAwDAQACEQMRAD8A2dDn1V8Q8bs4a5IVy1jY22NiCNu2NZk80stCskzBmYk7EmwO9t/rjzCMCmqo2pq6R4jUuOhsGLdRl2vYcgm522O/cbHIfEJlqYaB6N0kmJYFpFIt6jTzx+YwGrvj6Dha2bQGUxwlZbC+oNtb2PBwSlZAVGqRVJG4vxgCr4FqcwpaZws88cZO/mcD8j/W2BlzHWWXUgtYjTc7XGEfiOjo/tKnnEWt6nyuVItdbC597EX+gwDpMzywSs610RLEX85IGw4xcubUBB/1uM97jCSlpYIgB0xYWtgqKO6qbLYi5AvgCznlAp0CcMedlPH4YsTNqJzcTi1h+ycAaNIYgKO1yvbEiIjd7AkegPPOAKmzCldrrOvy274IGaUQAvUr+eBozdCSGW3qN8S5Y2s4I/tbYAn7WoNX+9R/nj79q0RP+9Jb03wMyGwAAYn1vjgDyiyrr9DsP3YA37To3IValCxIsN98c1PUFSGWpkRdj0woIb77YGRFdk1Kt9Y47b4rzDMUpq6OnFF1g+kGQC4Go2/LAX5lOYpVHWdLjYagAfuPOBM7rKmGqp1pppFDKLqo5Nx9/fEzvMo8uqYovs8ThwDqtxvb/PFta8MeYQUop1DSoz9QWuLbEfeD+eAvimmcdWaQJGTsqtc7X2+vr9MDV2YTGGQ07sgA2bvw38Rj7OQWAJ7XAvtvfAlQdZCE3LNx34cW98AfHVTrFCZJTyNRYgfsD+JOKqyrrFlhMNREE6Z1gsu7WNvzthLLU0sksgNQqlT8rt8pP93c+n4YDkqqPU0czBWU7goRgNM2YziCLROjSaR1Ctj5r2I2+/FdJm1S1akcxGhxbdLb/XGdpq3JvMJUispABaMgcfTYcYX11flMbOYZIV3Gymx4v6e2A9L60n9kfhiY8t/0g/8AiB/62JgAMtqKZ65JZE8plqBOrhQbkyEnQT6X/AjDqaLKzU5c0FTCk5kkVWjbpAeU2uLn9ooOdtvfGZyrXNmkUTqrLJPNYFrC5Q27drj8MaGCiBmikRBdWVlcEEdz7i3mH3E4BwlQqwrDmcDRzxrs0SKQ9+Ro+Ui+919MNqGtoWgVIqiODQAoBuEI7c/L9L4RmnqIEXXG4EZW1wLDa3P1ttvg6SsVYmaRI1JXd7WB2uPrwdsA3qYJUjUx+ZW2DLYgj3v2wpzRHL0bvqvHKblXLkgc8D6YuyirpxUWgGldNwFU3v7gbWGwvb78ffELsslMU0gvOFkuoJsQNsBZDKhkAX0vax/ljqlksqIUdSF5IFsUpGsTDRsbW7HH2nY3GqRmve42sPuA9sAS+oSOBGWuBvcAfvxzrCGYkjTYm/tviE3cjUw8o2U2Hc+ntiuZ3SSUpudOod/XAFiZXEjAgjTe4PGxxZTMjSuyEHYXIHvhbS1M7RTGYDUBdRoZbnf1PtgygnmmiJmtdbWt7i5wBFRKqyKNGqw3G38cUtIojUmNv+U7Y4q2OqNgBqLhS1r2G/8ALEk0pB1N2P8Ad5O9sB3FMGvsVIYNb039cXzOXZiNIYn+2e33e2AKeQSRdRQQWYg35sDi/NBH9oXfdivlAPFrb8++A5zKnNXKrlY1K7AE3v8Al7Y5qVmkroKqTTH0o2U3ub357Dfb88D+IjG1dTMzNqtbyse2r+WLswN8+y4DcdGQn3IHpgLmiMsusOFjW4OoXN9+3He/4bYBzSemp6GbpazKRfqJYsQLtyfUKbdr4mZODOVLFgACEB24J/l+GAKot8LKNCqhFtzv8sg/ngBk+0ZYaXpVr0iPI69OJ1jPC6QWPJ8w+p+uAs4FQ8tP0M5Mamn6mpqvTqG5JuPm2A33/PDqalnkFJ04WIFWj3HYAxkn8AcI6nKMxkhy+MUsmuPLmiYEjZirC3PrgGFJSHoRdeaSpkUKyyO5OxBPIO49z7Wwo8SUU36pqKreGWRwljMEDXBsPMeduATh/TU0kEKRGN0/VRizEm+xvzvzhV4gp6iaegFPGZBDWRySEEDSoBuTftYjAY/p13/qtP8A96n88TA32Lmn/k5P8S/zxMAZRVMUM0ErRP8A7ZreZSDcaf4YNoJ4o6iAlkIUpqF7cCPt939WGFNJl8kmbxUlHaZHkLLJCxN1G5NzsLWYn6fTDVsvrMomhNck0sCyDW+tipFzYXvtsDt7HAaBK2GWEIyuqkoDdGt8tuPw274qzQRxUBaBk0sAWs6giwPb1wvy8S1M0dOn6n9QBqdm0ll5bYG/09hi2kEctdNSyUqoxQ36zEBRsAeL76gfvwAvh6tlSuC7MHsemGG57Xv+7vjT5lmkM0scciujwSK40R69Vlt24wto66iyHMZ4KGkoKyOVQyu5IaPtpN1LdtR7bjjFtcrZjXpN0YhI5k8sTFlYqEIuGYDbVvwN++Aarm4k0stNVFTvfotsP6GPsWa2K2pqorvYmFv5Yy9HThqc1BKsqp8pJuOBe33jDSGiFPENSp1bgMxLWsVvxbncDnAPI84aJ2K0cxZhpIZDtz7YFfM4yZleGcOy6SoRmtcbX2+vOOaCvVqJYujcWYMSBxfnjbbn64DzImXMrPqsVuVS4vYD0I7XwB9HXQwPIDFUKXsq3hIva9hsPfF2S5lDSpVRT/FO/UL2MJJC22P02OEsNK5KiOOYSl0Xqn5RyL7H1AP3+4vfBGI8waMMrSw3XURcXB4tYk3/AIYBzW11PVIojSpG9yeg9+49Ld8fGrIzQiE9cNYAHoP2PPGAK6KNYZHihamjuSqDyhSObfff8bYXQa2s41qrMQGbUbn6X59sA/p6iOKlKL1Q2shS8LAXJ2vt64+zyVUkzSTVOWiRbgEudt9+/wDVsKWhl0AjWyNcHSSdufftf7sFRSVlNSRl6OmSliWNWV4/PYj32vbk2GA6frSssktdl5cEkEux07f0MDVGYTPNG4rqCpnUFYxBJdhcbjg+g4GLZamqkjlkggoBGGKCN4QHH524B/P0wvyfKKzW0uhU1FY4+oQCSTuRvcEWtxvfAWrWZhGjwjS0qm7SStckkX2HoNRwLV1+YJCsjdE6WH6qEamkJuBf/GePXEziOqpql0mkKnysdJsv9WGAaOBXoK+oYsHhEYVy5uhLNuPQ7LgO6vxDNSjpVNHKh5HULJqv3AI/jgP/AEqZbj4Vb2t5mJ29OcC1EEkeW9eoeSUmNZFM0mrYk87n0GAKLS82llQlydgCtj9cA2gzjrswXK4ZNR1Etdd/XnHyauqI5hKuXxxkbXV/X8b4CqqYMkcaRO7MxICNcmwJ4P0xzLkWrLvjY6yikTp9VYRMBO2ocabXJ9BgCPtWp9P34mM5/wDIk/A/yxMA+y6qzGjoaXNKPWy07srn5lYu+kKF4JsTcci/0w3yvxOcxMtVmq01PBTqiMoiv8QLm0O7AC1id73uSe1s/kdJJBV08nUhXozrIW6qj5XU6fqbbAHuMMqvLaNaPO446epFP8d1BOka6YbFgqtq7WcGwt3G3IDWTZx4XpaaAmXVaWV4445dJ1bDlOAbiwuLA3tjqbM8lq4IvhqNFEoEi1EZDPGBcBmJ3sNh9SOecZDLaWmiSCmMnxSNV9Rh0+lIQqNYMjDc6l4vsL35OKBHPmNVTJVCCGNTxGBHdWHmBvtfZSedO1xZhgHVCHNRLWZZVwa1OloJtTyhW8lwTyATbewsByADg01UtLAZQYpI1QPop19f2rDygEe5tbsDhKcrpsor3p3eRlqI1C/qirR3t5iAAz2uoFvXfBlNBBP8YrwO1RKiKzdV7RR6VNz5bmzC1tNyBfAfY67p08dMI6YpGQqsykOy3B3A7WsOORth5LTVUCOjEdRWWOwYXcXFrXNudW52OkcWvjLUeXy5fK9XmEJeKKNpAWUlGIYrubA+9rg2II7Yvpqujq8ypzMxjgeqDOjrYBmtv6W43Ox74DQxR6onEUqyRr5gm4uy2BUadi1v63xak9NLlxqJKRFijVmXYKVNwNQ83m57jYje2JR5lTdXoM7vrfphtQOhjstnAFgLb7fla9QrzX01RH1yiSBlXrXe9lvY8ci/Y9+MANQVRkqY5HQgSERKxRtIYgi4PFrg3HFjx6EQ1fxGYugpVWpiAZrsQRbspFjYjcDYe4wvoqOvLx5bVhlToCpkjZT5bqSNR9rm4vY3I74lRVwmkqOhE+imkOiRFAYXUEEnc7Akc+mAdRVERMs8UoZGAbS+qxYNuWvYEcXt7DjHFLJTMkkTxLEsJLlkO3m3LA2PNgLi+xxkRUVC0QcFrzXkZiTdjc837+Tjk6caeqdIY6cnqRNHGkZqERi0sg51Ne5Fzt3/ACwBvT6lZD1plEDyK/w+o7nUAb2AHrzitssp9LTLpDLdR0iSAT5flBG25J8w77+gUVJWRiOZ2kuoVWdkYcDzAaSSd2I1W2822xx9ShNLUPV1VWlSwAK6FLbg3ZrNz8jbWPffbAMaJaeKAMphMp3KMrIE3PAZ7j1549NsU10ldTTJ0QKeLcEwhmBNtjcg3vYkD9+9+DJMuYKscAAeVbGQFV6N7kg6rcbWIPOAZ5cwasWE08YGvS4YubALcEFRa2+2nfngXAC2tihel68FW0jC7EsLLq2HlNjfzAk3/wA8VEtpnpXTpRSqiFjFosVJNuTckvt3sO5OPkFMtRUFgshgiBTRo1l5bBvlJNza/mHGn7yDFU01dRQRVjVEc7SNIwiVrh72sVLWY7W3sRfYjAXT5THJFJAlQ1rrEEfkBf8AmtpNm2BX07b4UUmVGKMSGojCLKVN9nJsLWU2O1x2tYHDGTJquvrBGxq2CQgq604ci11APnvbY9yfYDgCtpquZRJDWmWnptMZjUlGisSNTJc7XI33O+AppZlnhkR4alY/lnmjXyoosbBtBKkWJO4ut/TcaqpMuQw1y1JMTg/rREAVeMgfKGBAN9z7jfe+HENUEhj+Ko4alkBSLrSmFFbXdmDXGo6imxGxvuL2xm8ynZaCOCNlRI3d+moLEk33vbsDp3OAP+Ph/tH/AK0v88TCb4Of/wBRy3/uU/liYC7I62uXoMtTIqLU6NOoK82ogaVLArtqXYjYm9t8PlybLM2mkppKs5akcsjvPJQqjT2AGu/lCJcE+l29cYSnZ6OYPJC7KsjqmoEIxB3HvuBsPbfbfTxVFVmc6ZhoVqeOoXpmRbLcKTpJ2DaS1zcXPYm9sARVmWnqHfMqmslhpp0QSq6udV76yNWnzEF152Ycjc25lmlHV5LT09JRmmp45AXke6CEDbbTYknuSdzaxJxZn9bNXwNRGoX4cASsAoIUowAPGx3sPcj6HP5o1ZE6pNrp4GF31m7E/wB6+99v3374DT0E6V8iPDLBJBURuZ0NB+1pIexDXA3U3JF7WJO2Bamsy+OnqRRMBK5VW1qWkYA83YkBrbm1geLbAhRkmYVMuaFHSrp+uVdGT9XeO5AA1i1ixXcgjbg3x3T5YkfiOHL5RKsdTU6IpdOpm3sD+z3tzb6DAPskzc19FPlTKsVNZqgEMNGoWuCGutu9trHfB2ZZhTZlTRosDWV1lDuQZG5Wx22Gmxt9NhuMY/L5JKE1cTssUkRZJNS7k3tYbX5B/L1wbFTj7JWtXMYusp/2CRuzDe1ybWFxcgE7j0wGhatM15Fgh0qyuxBJJI337kWHI7DtgikNWYYXalealvYJHTCPWhFjZiQfUXPF7k84W5XlEVR04sxMMSsyBZBqm6hY/IChIU+Ujf8AA4NzQyUdFJE9PSJUSs/UJndbABdIBbncXswAB3HOA1GdSxfCtWR1BaGSjFOw2Z0KtrJc3sABsfS9/QHJUblMvkgrJSklWqgSFmsA37DAMoNrNbf9oc72rpzPAkEuZ0dYlVJK3wzQxRrG+q1wQy7XtfV20XF7HBMkFDHM8dGY51lu88MwZfhtiVbqDYqpI2U33+8Aa81HTVMksM8zDQtooQSt2YbudWykgAX/AD4xfTVsNQqyU+XKsaaGd4QFACkHm7bAi+mym4PvhOayGiySKJctkqalmICQzkIkjGwj6Y/ZKi+1772O1sHZbPDl1KMvy5KlS5dz8dAN2IUg2G2gBSd77X3J2wFfwbSUslUrVXRlh1J8MAxd7j5u1ySBpX242unleYVcLyllRCBIw87KA19W9rem5F8atKwUscSE+WN9TxQhUWNdtyi6iFO+91F73sLHGeiqqdjQvJT0stSJzLK4m2HmuyumngAHcck972wDWXVUdKelFRNLUSdWVyix2hJDDjVY8d+/ym4GPtM2WzVgkVKQRFS7O0zRIXPlKlWGoWA1e5PexOLM98QCCF0SphSsqlDRKG6kbK2ym/8AZI3F+LnbfFNLVrLLLRGtWqZ1ZKedI0XSoB1NewIOrY3vta5OrAA1EMdBWVPwNRDqjLSGDq6NF7X0sxAY3XjY8fXCPN5aaozbMaiSpEkcsbvTOE06yDswHAGzD3I474d1+VS/DVFU8dPTU1dIul3YKRH5W1X3Oq+qwCm4v64x4y2RiIXVjLLpMTBgV89yuq3F7Mb3uAOMBplzJKTLPtCCTTE69JVMbeaQAayTcX2At7sRgCasiq6xszpwzqJ4o3iMYWxKXvtsbkP23CjAWbilVaUpEsvRpRE7BibuAbOBbZeNrcXJ72deH8ty1spzEVVVU9QywSCcUrIItOoj5rXuWYbHe4GAz1RmFV1BO7ATyoyxSFQSQxsxPsbW35xZXUVMXpZbyR0zMjTGeqUuUJFyqhAbb3vuPyuHX0FRJHLUR0zimSURO7FR5m4BF9zYj8cD5fJIr1UlPAJtMYvdNQVSeSPu57YAe6f8ZfxGJhp8ZTf8Kg/7RP54mAV57mmYZlmNcuYVrSLFVSCOJmst9RTyjgeVdzhv4N6TVMfxEiikDET+YjTc7bfS9/a2+PubeHYYM2eeammnhqa+ZHPVEax3kO7MVItbUfuxtMx8O0mW+H6xqKltLTUsjxHTqtpBYNudyDvt+8YBLnho8uz0LTPAzpYrHLJeONxy12Paxtc88kWxTPmNJUwxhIJWlMCwMzNcD1KjewPcG97e2M94XrXmE8b1sQpSAaiIqA8q3+UNa+4v3Ftze+Hj0kNdUVB+0EpMquGPRp3nMeqwANiDzfi4GwvuMBXnFbOtS0VbVVryyRKY3qXZbW5BBuTzcWNl98D1FfLXVVNXSUZEi1CMtXFDpViGFtRAOqxHsb+/N2dnw/L8LFBUap4kKgwwpAAwA+dSLtf18uxNyeTz4ezmj8PV0dW0qyVkMWySKDquLaFc/KVH1Bv24wGgzvLTnmaRZpl1RqbNK1YCqx+QAITqBPPlB5G++/GLjW5bTZbPRqlKRCOnCslDrDWvuXKm7MwJ5G/f0N8N5muTZcZcwyrRQMOpS1ruHGu1lDXJKkiw2A77C5t5xW53UViyTTaUZlICxDQqXIPy8Dcfn7YDY5Z4hho8qMtRRyJLMwkEtNVGOWLWoCkLsCDpOkegAPa9TLT5tmdAc0aWTrF+t15LSMI0AKkAC3YXLX2JPfCbL62bJcnTp1FPNJVWlmpuhHJpUkaQzEXB+U2uANXqLFS2aVLSxSVDu6xq6rv68n34F/XAeg0c32hn1HSTyL9nSTzKixBrP5LlSxY3vqt6WY2xnvElQKOsmoqNjFRooeKNrAR+Ylhcc2Jt3IvyeSuyd71CJ1WUaGdGja2k9mv7G3+HAGctUNmlcshMhiUB5Ap3tpu7c2J2ue5wDDKswMIl6LaJJgenJcDQbevY2JH347XNZyFSqqW6SIIYwQCIRqDWH529MZ+FwIwDclg9u1725xe0ci0aVU7F45pSI2vc6k0FvycYBnTZ1LSS1E6TyJLIrR323VhYg39Rb8sCyyuKdJXcdNmYLGeW7Ej24+uFsjku4uTdzaw9zh7Xxxy0GXSOECxUL2J5LAKV9Dy34jAKmlDuAuotsLsw/L78Mcoqmgr6d4XCyQkyXuNxp3B9f88Aw0yy08FSswAaqMDrpJKKFVtZtueTt7YspMs+Nq4IVqadVqC4iZ3tbST822xNtvW4wD/OM6t9kQ1IBp4KeAsNrEBbXt6gX+tsLsyzRjnckcCtTwGotJCSJFjYswfTxdbuxAI21EC2F+fU7U2YS0MrqWplEIZPMGIGw/hi7MqKvrM3aWlop2arCVEIVCdQdQQR2tq1D7sARlMddXVFRT0ygxU9M4kbTY6ACpP1Or+rYJnkBMlVI2mOLzMQATdjYW7E3339MPqXKZMqizRZUliMydJJdf6soIwAW9yQx3t82MpmcFVBSTxTQ+VpVPV3IbTfg8G9/T0I5wG/8GZ1QHIap6umgpqeL9VDMsQu+lF2kIJJkJ3F9jewuRbGN8Ms+V1NTT6HjebLYkqVJKsrM3mUg8HcAjGy8B0tOPCsaLGb1Rd6g3vfzFQN+2kLirNclqqapWry4CR1QJIrDUwQG9kJYcEAhTtcAAgbYDzD7Of/AMun+EYmNZ/oxN/77/6TJ/8AviYAn9J1VVZdX0sFLN045ZJpHANtR12BP0ufxxx4E8UDLMszw5v1JqIRJoNtd5X1L0wD/aG59lJOGv6XMrSalps2W7PTVTwnSdtL6vTuGUDnvbnHlz/ES0FXFTSj4eIJUSIT81joVh6kdX8/bAH09TW5hNHRRytVMFVYQVWMKNPFuBxubkWHPpvfAtHluULNP4gFOlUhss0tUGRIz+yukkXNr37e1hjyugljp2NTKplRXAEStYt6kGx9rdr9rbFrldbR09SKStnVaapkXXNAurpCx/WAMNzuCeDseDwD7xnm3hypz5KjLInR2VjPNTy6kdzwyjg7X1bi+ri43Hy/MKnLslqqinUdCvfpy6Yld0SxUKXJBGrzcWuRtuds/m1FQ0fiA0i1ZlpNe0sB6jaN9NuBqI0/j92HmaTVsc2X0tOTBSyUK+RdKvHEG3D+pugJ7FrAXwHeT12btLLlGXRw079OQhZKe7MAt2uzXI1AdrAmw43wmrZBHIIxdJTZJUKBQri4IHFsPIvFWfxTCCXNVq0MbaKrReRFY72cgMl7WsfbHdPmMOVUNVVVWRUVeKxU1SVABMdgVPltsGI7Eb/XABZdSZbVUc89XmUtLOpMUVOtC8qqqjl3GwvbtcjnHNJFHXZdBSFURoJ5ZXqEbdlaPYf4kQX/AL2L87zGpjy+WkzDw7RUIWNdMlPEY5FuLo2oDzD68gkX74piiKS9GbL/AIbpxCSyFnklVhfXe9iCAbAW323N8APktVSLTzyV0lT1lh0UohsVDns19wv09Ppe7K6uXMMzrI7GJMzgMMjEFlUeU3P3oMO8l8PdGpOV1OSGvkrtbwt8Q0PQSO19V9JX5l3N/vvj0zw54fkocuSGSdBPfU3Sh0qlwNrg2Yj174DzXKvAOYCYT1c0QjQ7ILtrHr9PYjDE/o7zSspEpop6dBFPLIoVDuGtYFrDiwtcdserw0MEe8hZz2JP8B/ngrVYWVdMaja1gMB4vV/oxza6R/GQBY1OjVcqCSTtYbC5Pcn6YcUfgV/gBTZrUSvIoVAYpvKANxbYA7+o4sPfHpDlJ04WRD674ramjdAg1Jbcbkj7xff6YDFweFsnymglErBYFF5HkY2+pvjjJvCORQdCvoZnn0htFQJDve4PFgeSNx+GNpUZTR1cTxVka1MUm7xyjUr24up25x8pckoMvh+Hy6mWnj1lwkYOm55298B5R4jhyPIs5rqqqy5c3jqVBkT4nSaWRi3Gnfe3JtbYC5wy8PVv21msFPTw5TDRRUmtUpEXrRcBUZgdW2o3AAGMnl1RHXCqgziloIw00g+OqJmikjfULqGW5ud+RY2N74z+Y0NVlbMHqVeWxeOallDoVuRqEinkHa1rjvgPepBpj8x24IVbg/xxn86yenqsurKaipow8sbBR8tmINjbtv8ATGhy2da/KqOt2tVQJKV2NtSgkX/H/LFohVhqULp9GGAzGXUsiUVOrUxpWSNVZUfZbAC1xa/GLZppITYlmjY2JI33vwQf3jD2RAjlbFCN974V1qBwSYjt37nAJtX/ALwf9H/+cTFuqL/ht/hP88TAI6FBX5v47yqZ3CPM0kaLsBIsjlW+t9P3X9L4SZDQ5bLFRPMyR02a5XLSOztfRVBzZhfi+hCBx2HOHtBDKPHfjBlA+H+JKvv+2X1Lt/yh/wAsEZlRZdRUTTNDBHFGTKPKAoYWN7fywHj8mpVKNs63DC/fvj7pL9PTu2n0xRNICQTsSPww1mpEp/D9HXh26s80qkWuAosF++4b8sBTSStHURzyEM8YutzYgjYH12/gMFV2YvWZi1TIiQvIi6unZVZgAC4tsLncgdzhTFLdizHZRax9zi1JCjAj7rcjAP8AJYK3Ncwgp6NY5KpgTEszCxtYEKpsCQLnc8KfTdz4pyvNchahWvjheCFWEEitG9n7hgo2N7mxHbk2OFHhaT/XzUPnj5UIlEKyRQNJIVbYhQNgNtyT3x98WtVxVCU8+YnMCLt8RrLBxawJJANwAdjuL9xgNN4dkosoy+PN/E8FbNHM3Qp1sCkZQE2Ug69gxFhYA35OwEp85oYJqj7HdYIpJBKtPUtqUX203JA+bS2liwALckearxJnFTLFltFJlcUVBSU6ww0sp1blR5rD9qxvvbe/fC2Hw/XVVfDSRUlTDJVN+pSqgaPWLgHRr/sght+wPpuHuXgl5qmjnzCviyxqiSQr1stiYLJpABJ1cm+1x6fhofiBo1CJltyWFj+44Eyygp8qyyly+mKpDTxrFGBZeBz9TufvwUjoF2lL2PAFwDgKHrSWCi97XbTGx29tsdCNZF1SAjbyhwQQPpixzpDPK+kdmkawH44yWffpB8OZMGU1Jr6gEjpUtj/9xsB+eA1Jujfqtifw/wAsdhiB5h9Txjz2j/Sxl7zxNmGXS01PIAVlR+pY91YaR9xBt+GNLS+OfD9UUEVVJd+3Rbb3NrgffgNB1VVb3H545NSojLAobDjUo/ecVQ1lDUjVT1UT27Bxf8Oe4wSNIJ8pv32wH5+8e5HPS+IswqlkpTTz1BYWbW8Sv5uLbi9wLE/djPLLHSRdJYpFY31O7/OL7XHA9LD0749p/SxVU+W5dTzz5JTZiKqT4d9ZKyIbFl0uouP2rehOPEDl8j5Yta86RqZOlFFI3mk0i7EegFwLm17+2A3H6PfGM1Nm1JlWYVCnLpl6MSsBphkJ8lrcAk29Nwceoo/TlcBV97/xx+b6SJJMypqeon6Mck0avLGNWlSwBItyd8foF8xhF1ffU1t2/q5wFee5tS5TTNV1TWS+kC+7Hmw/A4VUufUmbZWldBrVGJUhhujDY/X6+hGFn6RKmmn8OSxTJGWZlETyWusgOxG+2wYY8ukzGpiyuOigkZYUfqN02IuSNx7jj7wcB6j9qR/8fEx5D16j+1Uf4jiYD3IeG83i8T+JKqOjvT1tSksT9RLMAD2vcHzHnCXxX4fzyopkijy+Rhcg2liAtYju2JiYDz2s8DZ/EP8Aw9ivr1or/wD5YsqfDmctkkULULgxSFv9rHbcn+9iYmAEovDOZSROEpSZWlVVUyLvz/exZnXhbNsnRJK6BAjEqGSRW3HbExMB8khNHA8KLd7gyO1j5hcEL/d8x274sib4RqapjkRZom1RqI7hSOD6X2vxiYmAezeO/FQVYlqo1j0Fo41jFlt+0CTe/wBTjV/olkq8xzquznOKppzSwoiuxv55Lm9h6KCOP2jiYmA1XijxxDlEcppqSSWSIqDJJYJ5mYACxvuUPYcfQYwNZ+kXxOzFzJBFG48saxCyi31v3HftiYmAyOa53meYMwrKuWQX8wLnc4VAEEkbseL4mJgNTl9GZKGKmc6w0BbRb0b39Ob4U1VA1K5WOTy+lyMTEwHSUVUBqjeyjfcg40nhusz+JZ2izmop4kAYgys6gKd7Lv6nExMBX4u8c1+dZOuWyCOSBZQ/xRiEcjkA8AGy89ubkbYxVZUTTLGssruiLoRWa4QXvYDt3/HExMBZk/Sp6+OpnUyCFg6qO5BBF/bbjG4i8UFxuDuPm0i/1+uJiYDLeMK+aumik1WgAI6d+Gvuf3YTtrMUaBdVxsAbWxMTATVVej/4/wDPExMTAf/Z"/>
          <p:cNvSpPr>
            <a:spLocks noChangeAspect="1" noChangeArrowheads="1"/>
          </p:cNvSpPr>
          <p:nvPr/>
        </p:nvSpPr>
        <p:spPr bwMode="auto">
          <a:xfrm>
            <a:off x="77788" y="-560388"/>
            <a:ext cx="16383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8438" name="AutoShape 6" descr="data:image/jpg;base64,/9j/4AAQSkZJRgABAQAAAQABAAD/2wBDAAkGBwgHBgkIBwgKCgkLDRYPDQwMDRsUFRAWIB0iIiAdHx8kKDQsJCYxJx8fLT0tMTU3Ojo6Iys/RD84QzQ5Ojf/2wBDAQoKCg0MDRoPDxo3JR8lNzc3Nzc3Nzc3Nzc3Nzc3Nzc3Nzc3Nzc3Nzc3Nzc3Nzc3Nzc3Nzc3Nzc3Nzc3Nzc3Nzf/wAARCACHAMEDASIAAhEBAxEB/8QAHAAAAgMBAQEBAAAAAAAAAAAABAUAAwYCBwEI/8QASBAAAgECBQIEAwQHBAgEBwAAAQIDBBEABRIhMRNBBiJRYRQycRWBkaEHI0KxwdHwUmKS4RYkMzRTcpOUNVRVZGWDlaKy0uL/xAAUAQEAAAAAAAAAAAAAAAAAAAAA/8QAFBEBAAAAAAAAAAAAAAAAAAAAAP/aAAwDAQACEQMRAD8A2dDn1V8Q8bs4a5IVy1jY22NiCNu2NZk80stCskzBmYk7EmwO9t/rjzCMCmqo2pq6R4jUuOhsGLdRl2vYcgm522O/cbHIfEJlqYaB6N0kmJYFpFIt6jTzx+YwGrvj6Dha2bQGUxwlZbC+oNtb2PBwSlZAVGqRVJG4vxgCr4FqcwpaZws88cZO/mcD8j/W2BlzHWWXUgtYjTc7XGEfiOjo/tKnnEWt6nyuVItdbC597EX+gwDpMzywSs610RLEX85IGw4xcubUBB/1uM97jCSlpYIgB0xYWtgqKO6qbLYi5AvgCznlAp0CcMedlPH4YsTNqJzcTi1h+ycAaNIYgKO1yvbEiIjd7AkegPPOAKmzCldrrOvy274IGaUQAvUr+eBozdCSGW3qN8S5Y2s4I/tbYAn7WoNX+9R/nj79q0RP+9Jb03wMyGwAAYn1vjgDyiyrr9DsP3YA37To3IValCxIsN98c1PUFSGWpkRdj0woIb77YGRFdk1Kt9Y47b4rzDMUpq6OnFF1g+kGQC4Go2/LAX5lOYpVHWdLjYagAfuPOBM7rKmGqp1pppFDKLqo5Nx9/fEzvMo8uqYovs8ThwDqtxvb/PFta8MeYQUop1DSoz9QWuLbEfeD+eAvimmcdWaQJGTsqtc7X2+vr9MDV2YTGGQ07sgA2bvw38Rj7OQWAJ7XAvtvfAlQdZCE3LNx34cW98AfHVTrFCZJTyNRYgfsD+JOKqyrrFlhMNREE6Z1gsu7WNvzthLLU0sksgNQqlT8rt8pP93c+n4YDkqqPU0czBWU7goRgNM2YziCLROjSaR1Ctj5r2I2+/FdJm1S1akcxGhxbdLb/XGdpq3JvMJUispABaMgcfTYcYX11flMbOYZIV3Gymx4v6e2A9L60n9kfhiY8t/0g/8AiB/62JgAMtqKZ65JZE8plqBOrhQbkyEnQT6X/AjDqaLKzU5c0FTCk5kkVWjbpAeU2uLn9ooOdtvfGZyrXNmkUTqrLJPNYFrC5Q27drj8MaGCiBmikRBdWVlcEEdz7i3mH3E4BwlQqwrDmcDRzxrs0SKQ9+Ro+Ui+919MNqGtoWgVIqiODQAoBuEI7c/L9L4RmnqIEXXG4EZW1wLDa3P1ttvg6SsVYmaRI1JXd7WB2uPrwdsA3qYJUjUx+ZW2DLYgj3v2wpzRHL0bvqvHKblXLkgc8D6YuyirpxUWgGldNwFU3v7gbWGwvb78ffELsslMU0gvOFkuoJsQNsBZDKhkAX0vax/ljqlksqIUdSF5IFsUpGsTDRsbW7HH2nY3GqRmve42sPuA9sAS+oSOBGWuBvcAfvxzrCGYkjTYm/tviE3cjUw8o2U2Hc+ntiuZ3SSUpudOod/XAFiZXEjAgjTe4PGxxZTMjSuyEHYXIHvhbS1M7RTGYDUBdRoZbnf1PtgygnmmiJmtdbWt7i5wBFRKqyKNGqw3G38cUtIojUmNv+U7Y4q2OqNgBqLhS1r2G/8ALEk0pB1N2P8Ad5O9sB3FMGvsVIYNb039cXzOXZiNIYn+2e33e2AKeQSRdRQQWYg35sDi/NBH9oXfdivlAPFrb8++A5zKnNXKrlY1K7AE3v8Al7Y5qVmkroKqTTH0o2U3ub357Dfb88D+IjG1dTMzNqtbyse2r+WLswN8+y4DcdGQn3IHpgLmiMsusOFjW4OoXN9+3He/4bYBzSemp6GbpazKRfqJYsQLtyfUKbdr4mZODOVLFgACEB24J/l+GAKot8LKNCqhFtzv8sg/ngBk+0ZYaXpVr0iPI69OJ1jPC6QWPJ8w+p+uAs4FQ8tP0M5Mamn6mpqvTqG5JuPm2A33/PDqalnkFJ04WIFWj3HYAxkn8AcI6nKMxkhy+MUsmuPLmiYEjZirC3PrgGFJSHoRdeaSpkUKyyO5OxBPIO49z7Wwo8SUU36pqKreGWRwljMEDXBsPMeduATh/TU0kEKRGN0/VRizEm+xvzvzhV4gp6iaegFPGZBDWRySEEDSoBuTftYjAY/p13/qtP8A96n88TA32Lmn/k5P8S/zxMAZRVMUM0ErRP8A7ZreZSDcaf4YNoJ4o6iAlkIUpqF7cCPt939WGFNJl8kmbxUlHaZHkLLJCxN1G5NzsLWYn6fTDVsvrMomhNck0sCyDW+tipFzYXvtsDt7HAaBK2GWEIyuqkoDdGt8tuPw274qzQRxUBaBk0sAWs6giwPb1wvy8S1M0dOn6n9QBqdm0ll5bYG/09hi2kEctdNSyUqoxQ36zEBRsAeL76gfvwAvh6tlSuC7MHsemGG57Xv+7vjT5lmkM0scciujwSK40R69Vlt24wto66iyHMZ4KGkoKyOVQyu5IaPtpN1LdtR7bjjFtcrZjXpN0YhI5k8sTFlYqEIuGYDbVvwN++Aarm4k0stNVFTvfotsP6GPsWa2K2pqorvYmFv5Yy9HThqc1BKsqp8pJuOBe33jDSGiFPENSp1bgMxLWsVvxbncDnAPI84aJ2K0cxZhpIZDtz7YFfM4yZleGcOy6SoRmtcbX2+vOOaCvVqJYujcWYMSBxfnjbbn64DzImXMrPqsVuVS4vYD0I7XwB9HXQwPIDFUKXsq3hIva9hsPfF2S5lDSpVRT/FO/UL2MJJC22P02OEsNK5KiOOYSl0Xqn5RyL7H1AP3+4vfBGI8waMMrSw3XURcXB4tYk3/AIYBzW11PVIojSpG9yeg9+49Ld8fGrIzQiE9cNYAHoP2PPGAK6KNYZHihamjuSqDyhSObfff8bYXQa2s41qrMQGbUbn6X59sA/p6iOKlKL1Q2shS8LAXJ2vt64+zyVUkzSTVOWiRbgEudt9+/wDVsKWhl0AjWyNcHSSdufftf7sFRSVlNSRl6OmSliWNWV4/PYj32vbk2GA6frSssktdl5cEkEux07f0MDVGYTPNG4rqCpnUFYxBJdhcbjg+g4GLZamqkjlkggoBGGKCN4QHH524B/P0wvyfKKzW0uhU1FY4+oQCSTuRvcEWtxvfAWrWZhGjwjS0qm7SStckkX2HoNRwLV1+YJCsjdE6WH6qEamkJuBf/GePXEziOqpql0mkKnysdJsv9WGAaOBXoK+oYsHhEYVy5uhLNuPQ7LgO6vxDNSjpVNHKh5HULJqv3AI/jgP/AEqZbj4Vb2t5mJ29OcC1EEkeW9eoeSUmNZFM0mrYk87n0GAKLS82llQlydgCtj9cA2gzjrswXK4ZNR1Etdd/XnHyauqI5hKuXxxkbXV/X8b4CqqYMkcaRO7MxICNcmwJ4P0xzLkWrLvjY6yikTp9VYRMBO2ocabXJ9BgCPtWp9P34mM5/wDIk/A/yxMA+y6qzGjoaXNKPWy07srn5lYu+kKF4JsTcci/0w3yvxOcxMtVmq01PBTqiMoiv8QLm0O7AC1id73uSe1s/kdJJBV08nUhXozrIW6qj5XU6fqbbAHuMMqvLaNaPO446epFP8d1BOka6YbFgqtq7WcGwt3G3IDWTZx4XpaaAmXVaWV4445dJ1bDlOAbiwuLA3tjqbM8lq4IvhqNFEoEi1EZDPGBcBmJ3sNh9SOecZDLaWmiSCmMnxSNV9Rh0+lIQqNYMjDc6l4vsL35OKBHPmNVTJVCCGNTxGBHdWHmBvtfZSedO1xZhgHVCHNRLWZZVwa1OloJtTyhW8lwTyATbewsByADg01UtLAZQYpI1QPop19f2rDygEe5tbsDhKcrpsor3p3eRlqI1C/qirR3t5iAAz2uoFvXfBlNBBP8YrwO1RKiKzdV7RR6VNz5bmzC1tNyBfAfY67p08dMI6YpGQqsykOy3B3A7WsOORth5LTVUCOjEdRWWOwYXcXFrXNudW52OkcWvjLUeXy5fK9XmEJeKKNpAWUlGIYrubA+9rg2II7Yvpqujq8ypzMxjgeqDOjrYBmtv6W43Ox74DQxR6onEUqyRr5gm4uy2BUadi1v63xak9NLlxqJKRFijVmXYKVNwNQ83m57jYje2JR5lTdXoM7vrfphtQOhjstnAFgLb7fla9QrzX01RH1yiSBlXrXe9lvY8ci/Y9+MANQVRkqY5HQgSERKxRtIYgi4PFrg3HFjx6EQ1fxGYugpVWpiAZrsQRbspFjYjcDYe4wvoqOvLx5bVhlToCpkjZT5bqSNR9rm4vY3I74lRVwmkqOhE+imkOiRFAYXUEEnc7Akc+mAdRVERMs8UoZGAbS+qxYNuWvYEcXt7DjHFLJTMkkTxLEsJLlkO3m3LA2PNgLi+xxkRUVC0QcFrzXkZiTdjc837+Tjk6caeqdIY6cnqRNHGkZqERi0sg51Ne5Fzt3/ACwBvT6lZD1plEDyK/w+o7nUAb2AHrzitssp9LTLpDLdR0iSAT5flBG25J8w77+gUVJWRiOZ2kuoVWdkYcDzAaSSd2I1W2822xx9ShNLUPV1VWlSwAK6FLbg3ZrNz8jbWPffbAMaJaeKAMphMp3KMrIE3PAZ7j1549NsU10ldTTJ0QKeLcEwhmBNtjcg3vYkD9+9+DJMuYKscAAeVbGQFV6N7kg6rcbWIPOAZ5cwasWE08YGvS4YubALcEFRa2+2nfngXAC2tihel68FW0jC7EsLLq2HlNjfzAk3/wA8VEtpnpXTpRSqiFjFosVJNuTckvt3sO5OPkFMtRUFgshgiBTRo1l5bBvlJNza/mHGn7yDFU01dRQRVjVEc7SNIwiVrh72sVLWY7W3sRfYjAXT5THJFJAlQ1rrEEfkBf8AmtpNm2BX07b4UUmVGKMSGojCLKVN9nJsLWU2O1x2tYHDGTJquvrBGxq2CQgq604ci11APnvbY9yfYDgCtpquZRJDWmWnptMZjUlGisSNTJc7XI33O+AppZlnhkR4alY/lnmjXyoosbBtBKkWJO4ut/TcaqpMuQw1y1JMTg/rREAVeMgfKGBAN9z7jfe+HENUEhj+Ko4alkBSLrSmFFbXdmDXGo6imxGxvuL2xm8ynZaCOCNlRI3d+moLEk33vbsDp3OAP+Ph/tH/AK0v88TCb4Of/wBRy3/uU/liYC7I62uXoMtTIqLU6NOoK82ogaVLArtqXYjYm9t8PlybLM2mkppKs5akcsjvPJQqjT2AGu/lCJcE+l29cYSnZ6OYPJC7KsjqmoEIxB3HvuBsPbfbfTxVFVmc6ZhoVqeOoXpmRbLcKTpJ2DaS1zcXPYm9sARVmWnqHfMqmslhpp0QSq6udV76yNWnzEF152Ycjc25lmlHV5LT09JRmmp45AXke6CEDbbTYknuSdzaxJxZn9bNXwNRGoX4cASsAoIUowAPGx3sPcj6HP5o1ZE6pNrp4GF31m7E/wB6+99v3374DT0E6V8iPDLBJBURuZ0NB+1pIexDXA3U3JF7WJO2Bamsy+OnqRRMBK5VW1qWkYA83YkBrbm1geLbAhRkmYVMuaFHSrp+uVdGT9XeO5AA1i1ixXcgjbg3x3T5YkfiOHL5RKsdTU6IpdOpm3sD+z3tzb6DAPskzc19FPlTKsVNZqgEMNGoWuCGutu9trHfB2ZZhTZlTRosDWV1lDuQZG5Wx22Gmxt9NhuMY/L5JKE1cTssUkRZJNS7k3tYbX5B/L1wbFTj7JWtXMYusp/2CRuzDe1ybWFxcgE7j0wGhatM15Fgh0qyuxBJJI337kWHI7DtgikNWYYXalealvYJHTCPWhFjZiQfUXPF7k84W5XlEVR04sxMMSsyBZBqm6hY/IChIU+Ujf8AA4NzQyUdFJE9PSJUSs/UJndbABdIBbncXswAB3HOA1GdSxfCtWR1BaGSjFOw2Z0KtrJc3sABsfS9/QHJUblMvkgrJSklWqgSFmsA37DAMoNrNbf9oc72rpzPAkEuZ0dYlVJK3wzQxRrG+q1wQy7XtfV20XF7HBMkFDHM8dGY51lu88MwZfhtiVbqDYqpI2U33+8Aa81HTVMksM8zDQtooQSt2YbudWykgAX/AD4xfTVsNQqyU+XKsaaGd4QFACkHm7bAi+mym4PvhOayGiySKJctkqalmICQzkIkjGwj6Y/ZKi+1772O1sHZbPDl1KMvy5KlS5dz8dAN2IUg2G2gBSd77X3J2wFfwbSUslUrVXRlh1J8MAxd7j5u1ySBpX242unleYVcLyllRCBIw87KA19W9rem5F8atKwUscSE+WN9TxQhUWNdtyi6iFO+91F73sLHGeiqqdjQvJT0stSJzLK4m2HmuyumngAHcck972wDWXVUdKelFRNLUSdWVyix2hJDDjVY8d+/ym4GPtM2WzVgkVKQRFS7O0zRIXPlKlWGoWA1e5PexOLM98QCCF0SphSsqlDRKG6kbK2ym/8AZI3F+LnbfFNLVrLLLRGtWqZ1ZKedI0XSoB1NewIOrY3vta5OrAA1EMdBWVPwNRDqjLSGDq6NF7X0sxAY3XjY8fXCPN5aaozbMaiSpEkcsbvTOE06yDswHAGzD3I474d1+VS/DVFU8dPTU1dIul3YKRH5W1X3Oq+qwCm4v64x4y2RiIXVjLLpMTBgV89yuq3F7Mb3uAOMBplzJKTLPtCCTTE69JVMbeaQAayTcX2At7sRgCasiq6xszpwzqJ4o3iMYWxKXvtsbkP23CjAWbilVaUpEsvRpRE7BibuAbOBbZeNrcXJ72deH8ty1spzEVVVU9QywSCcUrIItOoj5rXuWYbHe4GAz1RmFV1BO7ATyoyxSFQSQxsxPsbW35xZXUVMXpZbyR0zMjTGeqUuUJFyqhAbb3vuPyuHX0FRJHLUR0zimSURO7FR5m4BF9zYj8cD5fJIr1UlPAJtMYvdNQVSeSPu57YAe6f8ZfxGJhp8ZTf8Kg/7RP54mAV57mmYZlmNcuYVrSLFVSCOJmst9RTyjgeVdzhv4N6TVMfxEiikDET+YjTc7bfS9/a2+PubeHYYM2eeammnhqa+ZHPVEax3kO7MVItbUfuxtMx8O0mW+H6xqKltLTUsjxHTqtpBYNudyDvt+8YBLnho8uz0LTPAzpYrHLJeONxy12Paxtc88kWxTPmNJUwxhIJWlMCwMzNcD1KjewPcG97e2M94XrXmE8b1sQpSAaiIqA8q3+UNa+4v3Ftze+Hj0kNdUVB+0EpMquGPRp3nMeqwANiDzfi4GwvuMBXnFbOtS0VbVVryyRKY3qXZbW5BBuTzcWNl98D1FfLXVVNXSUZEi1CMtXFDpViGFtRAOqxHsb+/N2dnw/L8LFBUap4kKgwwpAAwA+dSLtf18uxNyeTz4ezmj8PV0dW0qyVkMWySKDquLaFc/KVH1Bv24wGgzvLTnmaRZpl1RqbNK1YCqx+QAITqBPPlB5G++/GLjW5bTZbPRqlKRCOnCslDrDWvuXKm7MwJ5G/f0N8N5muTZcZcwyrRQMOpS1ruHGu1lDXJKkiw2A77C5t5xW53UViyTTaUZlICxDQqXIPy8Dcfn7YDY5Z4hho8qMtRRyJLMwkEtNVGOWLWoCkLsCDpOkegAPa9TLT5tmdAc0aWTrF+t15LSMI0AKkAC3YXLX2JPfCbL62bJcnTp1FPNJVWlmpuhHJpUkaQzEXB+U2uANXqLFS2aVLSxSVDu6xq6rv68n34F/XAeg0c32hn1HSTyL9nSTzKixBrP5LlSxY3vqt6WY2xnvElQKOsmoqNjFRooeKNrAR+Ylhcc2Jt3IvyeSuyd71CJ1WUaGdGja2k9mv7G3+HAGctUNmlcshMhiUB5Ap3tpu7c2J2ue5wDDKswMIl6LaJJgenJcDQbevY2JH347XNZyFSqqW6SIIYwQCIRqDWH529MZ+FwIwDclg9u1725xe0ci0aVU7F45pSI2vc6k0FvycYBnTZ1LSS1E6TyJLIrR323VhYg39Rb8sCyyuKdJXcdNmYLGeW7Ej24+uFsjku4uTdzaw9zh7Xxxy0GXSOECxUL2J5LAKV9Dy34jAKmlDuAuotsLsw/L78Mcoqmgr6d4XCyQkyXuNxp3B9f88Aw0yy08FSswAaqMDrpJKKFVtZtueTt7YspMs+Nq4IVqadVqC4iZ3tbST822xNtvW4wD/OM6t9kQ1IBp4KeAsNrEBbXt6gX+tsLsyzRjnckcCtTwGotJCSJFjYswfTxdbuxAI21EC2F+fU7U2YS0MrqWplEIZPMGIGw/hi7MqKvrM3aWlop2arCVEIVCdQdQQR2tq1D7sARlMddXVFRT0ygxU9M4kbTY6ACpP1Or+rYJnkBMlVI2mOLzMQATdjYW7E3339MPqXKZMqizRZUliMydJJdf6soIwAW9yQx3t82MpmcFVBSTxTQ+VpVPV3IbTfg8G9/T0I5wG/8GZ1QHIap6umgpqeL9VDMsQu+lF2kIJJkJ3F9jewuRbGN8Ms+V1NTT6HjebLYkqVJKsrM3mUg8HcAjGy8B0tOPCsaLGb1Rd6g3vfzFQN+2kLirNclqqapWry4CR1QJIrDUwQG9kJYcEAhTtcAAgbYDzD7Of/AMun+EYmNZ/oxN/77/6TJ/8AviYAn9J1VVZdX0sFLN045ZJpHANtR12BP0ufxxx4E8UDLMszw5v1JqIRJoNtd5X1L0wD/aG59lJOGv6XMrSalps2W7PTVTwnSdtL6vTuGUDnvbnHlz/ES0FXFTSj4eIJUSIT81joVh6kdX8/bAH09TW5hNHRRytVMFVYQVWMKNPFuBxubkWHPpvfAtHluULNP4gFOlUhss0tUGRIz+yukkXNr37e1hjyugljp2NTKplRXAEStYt6kGx9rdr9rbFrldbR09SKStnVaapkXXNAurpCx/WAMNzuCeDseDwD7xnm3hypz5KjLInR2VjPNTy6kdzwyjg7X1bi+ri43Hy/MKnLslqqinUdCvfpy6Yld0SxUKXJBGrzcWuRtuds/m1FQ0fiA0i1ZlpNe0sB6jaN9NuBqI0/j92HmaTVsc2X0tOTBSyUK+RdKvHEG3D+pugJ7FrAXwHeT12btLLlGXRw079OQhZKe7MAt2uzXI1AdrAmw43wmrZBHIIxdJTZJUKBQri4IHFsPIvFWfxTCCXNVq0MbaKrReRFY72cgMl7WsfbHdPmMOVUNVVVWRUVeKxU1SVABMdgVPltsGI7Eb/XABZdSZbVUc89XmUtLOpMUVOtC8qqqjl3GwvbtcjnHNJFHXZdBSFURoJ5ZXqEbdlaPYf4kQX/AL2L87zGpjy+WkzDw7RUIWNdMlPEY5FuLo2oDzD68gkX74piiKS9GbL/AIbpxCSyFnklVhfXe9iCAbAW323N8APktVSLTzyV0lT1lh0UohsVDns19wv09Ppe7K6uXMMzrI7GJMzgMMjEFlUeU3P3oMO8l8PdGpOV1OSGvkrtbwt8Q0PQSO19V9JX5l3N/vvj0zw54fkocuSGSdBPfU3Sh0qlwNrg2Yj174DzXKvAOYCYT1c0QjQ7ILtrHr9PYjDE/o7zSspEpop6dBFPLIoVDuGtYFrDiwtcdserw0MEe8hZz2JP8B/ngrVYWVdMaja1gMB4vV/oxza6R/GQBY1OjVcqCSTtYbC5Pcn6YcUfgV/gBTZrUSvIoVAYpvKANxbYA7+o4sPfHpDlJ04WRD674ramjdAg1Jbcbkj7xff6YDFweFsnymglErBYFF5HkY2+pvjjJvCORQdCvoZnn0htFQJDve4PFgeSNx+GNpUZTR1cTxVka1MUm7xyjUr24up25x8pckoMvh+Hy6mWnj1lwkYOm55298B5R4jhyPIs5rqqqy5c3jqVBkT4nSaWRi3Gnfe3JtbYC5wy8PVv21msFPTw5TDRRUmtUpEXrRcBUZgdW2o3AAGMnl1RHXCqgziloIw00g+OqJmikjfULqGW5ud+RY2N74z+Y0NVlbMHqVeWxeOallDoVuRqEinkHa1rjvgPepBpj8x24IVbg/xxn86yenqsurKaipow8sbBR8tmINjbtv8ATGhy2da/KqOt2tVQJKV2NtSgkX/H/LFohVhqULp9GGAzGXUsiUVOrUxpWSNVZUfZbAC1xa/GLZppITYlmjY2JI33vwQf3jD2RAjlbFCN974V1qBwSYjt37nAJtX/ALwf9H/+cTFuqL/ht/hP88TAI6FBX5v47yqZ3CPM0kaLsBIsjlW+t9P3X9L4SZDQ5bLFRPMyR02a5XLSOztfRVBzZhfi+hCBx2HOHtBDKPHfjBlA+H+JKvv+2X1Lt/yh/wAsEZlRZdRUTTNDBHFGTKPKAoYWN7fywHj8mpVKNs63DC/fvj7pL9PTu2n0xRNICQTsSPww1mpEp/D9HXh26s80qkWuAosF++4b8sBTSStHURzyEM8YutzYgjYH12/gMFV2YvWZi1TIiQvIi6unZVZgAC4tsLncgdzhTFLdizHZRax9zi1JCjAj7rcjAP8AJYK3Ncwgp6NY5KpgTEszCxtYEKpsCQLnc8KfTdz4pyvNchahWvjheCFWEEitG9n7hgo2N7mxHbk2OFHhaT/XzUPnj5UIlEKyRQNJIVbYhQNgNtyT3x98WtVxVCU8+YnMCLt8RrLBxawJJANwAdjuL9xgNN4dkosoy+PN/E8FbNHM3Qp1sCkZQE2Ug69gxFhYA35OwEp85oYJqj7HdYIpJBKtPUtqUX203JA+bS2liwALckearxJnFTLFltFJlcUVBSU6ww0sp1blR5rD9qxvvbe/fC2Hw/XVVfDSRUlTDJVN+pSqgaPWLgHRr/sght+wPpuHuXgl5qmjnzCviyxqiSQr1stiYLJpABJ1cm+1x6fhofiBo1CJltyWFj+44Eyygp8qyyly+mKpDTxrFGBZeBz9TufvwUjoF2lL2PAFwDgKHrSWCi97XbTGx29tsdCNZF1SAjbyhwQQPpixzpDPK+kdmkawH44yWffpB8OZMGU1Jr6gEjpUtj/9xsB+eA1Jujfqtifw/wAsdhiB5h9Txjz2j/Sxl7zxNmGXS01PIAVlR+pY91YaR9xBt+GNLS+OfD9UUEVVJd+3Rbb3NrgffgNB1VVb3H545NSojLAobDjUo/ecVQ1lDUjVT1UT27Bxf8Oe4wSNIJ8pv32wH5+8e5HPS+IswqlkpTTz1BYWbW8Sv5uLbi9wLE/djPLLHSRdJYpFY31O7/OL7XHA9LD0749p/SxVU+W5dTzz5JTZiKqT4d9ZKyIbFl0uouP2rehOPEDl8j5Yta86RqZOlFFI3mk0i7EegFwLm17+2A3H6PfGM1Nm1JlWYVCnLpl6MSsBphkJ8lrcAk29Nwceoo/TlcBV97/xx+b6SJJMypqeon6Mck0avLGNWlSwBItyd8foF8xhF1ffU1t2/q5wFee5tS5TTNV1TWS+kC+7Hmw/A4VUufUmbZWldBrVGJUhhujDY/X6+hGFn6RKmmn8OSxTJGWZlETyWusgOxG+2wYY8ukzGpiyuOigkZYUfqN02IuSNx7jj7wcB6j9qR/8fEx5D16j+1Uf4jiYD3IeG83i8T+JKqOjvT1tSksT9RLMAD2vcHzHnCXxX4fzyopkijy+Rhcg2liAtYju2JiYDz2s8DZ/EP8Aw9ivr1or/wD5YsqfDmctkkULULgxSFv9rHbcn+9iYmAEovDOZSROEpSZWlVVUyLvz/exZnXhbNsnRJK6BAjEqGSRW3HbExMB8khNHA8KLd7gyO1j5hcEL/d8x274sib4RqapjkRZom1RqI7hSOD6X2vxiYmAezeO/FQVYlqo1j0Fo41jFlt+0CTe/wBTjV/olkq8xzquznOKppzSwoiuxv55Lm9h6KCOP2jiYmA1XijxxDlEcppqSSWSIqDJJYJ5mYACxvuUPYcfQYwNZ+kXxOzFzJBFG48saxCyi31v3HftiYmAyOa53meYMwrKuWQX8wLnc4VAEEkbseL4mJgNTl9GZKGKmc6w0BbRb0b39Ob4U1VA1K5WOTy+lyMTEwHSUVUBqjeyjfcg40nhusz+JZ2izmop4kAYgys6gKd7Lv6nExMBX4u8c1+dZOuWyCOSBZQ/xRiEcjkA8AGy89ubkbYxVZUTTLGssruiLoRWa4QXvYDt3/HExMBZk/Sp6+OpnUyCFg6qO5BBF/bbjG4i8UFxuDuPm0i/1+uJiYDLeMK+aumik1WgAI6d+Gvuf3YTtrMUaBdVxsAbWxMTATVVej/4/wDPExMTAf/Z"/>
          <p:cNvSpPr>
            <a:spLocks noChangeAspect="1" noChangeArrowheads="1"/>
          </p:cNvSpPr>
          <p:nvPr/>
        </p:nvSpPr>
        <p:spPr bwMode="auto">
          <a:xfrm>
            <a:off x="77788" y="-560388"/>
            <a:ext cx="16383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7" name="Picture 6" descr="hir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1828800"/>
            <a:ext cx="4274942" cy="2971800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>
            <a:off x="1219200" y="2286000"/>
            <a:ext cx="684597" cy="1706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" name="Picture 9" descr="spailpin.jpg"/>
          <p:cNvPicPr>
            <a:picLocks noChangeAspect="1"/>
          </p:cNvPicPr>
          <p:nvPr/>
        </p:nvPicPr>
        <p:blipFill>
          <a:blip r:embed="rId5" cstate="print"/>
          <a:srcRect l="17011" t="3846" r="17010"/>
          <a:stretch>
            <a:fillRect/>
          </a:stretch>
        </p:blipFill>
        <p:spPr>
          <a:xfrm>
            <a:off x="7696200" y="228600"/>
            <a:ext cx="838200" cy="472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86800" y="1371600"/>
            <a:ext cx="7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ard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 </a:t>
            </a:r>
            <a:r>
              <a:rPr lang="en-IE" dirty="0" err="1" smtClean="0"/>
              <a:t>tanaí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286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Go </a:t>
            </a:r>
            <a:r>
              <a:rPr lang="en-IE" sz="2800" b="1" dirty="0" err="1" smtClean="0"/>
              <a:t>deo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deo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arís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raghad</a:t>
            </a:r>
            <a:r>
              <a:rPr lang="en-IE" sz="2800" b="1" dirty="0" smtClean="0"/>
              <a:t> go </a:t>
            </a:r>
            <a:r>
              <a:rPr lang="en-IE" sz="2800" b="1" dirty="0" err="1" smtClean="0"/>
              <a:t>Caiseal</a:t>
            </a:r>
            <a:endParaRPr lang="en-IE" sz="2800" b="1" dirty="0" smtClean="0"/>
          </a:p>
          <a:p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díol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ná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reic</a:t>
            </a:r>
            <a:r>
              <a:rPr lang="en-IE" sz="2800" b="1" dirty="0" smtClean="0"/>
              <a:t> mo </a:t>
            </a:r>
            <a:r>
              <a:rPr lang="en-IE" sz="2800" b="1" dirty="0" err="1" smtClean="0"/>
              <a:t>shláinte</a:t>
            </a:r>
            <a:endParaRPr lang="en-IE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ná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mhargadh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saoire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shuí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cois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balla</a:t>
            </a:r>
            <a:r>
              <a:rPr lang="en-IE" sz="2800" b="1" dirty="0" smtClean="0"/>
              <a:t>,</a:t>
            </a:r>
          </a:p>
        </p:txBody>
      </p:sp>
      <p:sp>
        <p:nvSpPr>
          <p:cNvPr id="28" name="&quot;No&quot; Symbol 27"/>
          <p:cNvSpPr/>
          <p:nvPr/>
        </p:nvSpPr>
        <p:spPr>
          <a:xfrm>
            <a:off x="1143000" y="1981200"/>
            <a:ext cx="914400" cy="914400"/>
          </a:xfrm>
          <a:prstGeom prst="noSmoking">
            <a:avLst>
              <a:gd name="adj" fmla="val 74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9800" y="5715000"/>
            <a:ext cx="4848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err="1" smtClean="0"/>
              <a:t>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scaoinse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leataoibh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sráide</a:t>
            </a:r>
            <a:endParaRPr lang="en-IE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633478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err="1" smtClean="0">
                <a:solidFill>
                  <a:srgbClr val="002060"/>
                </a:solidFill>
              </a:rPr>
              <a:t>róthanaí</a:t>
            </a:r>
            <a:r>
              <a:rPr lang="en-IE" sz="2800" dirty="0" smtClean="0">
                <a:solidFill>
                  <a:srgbClr val="002060"/>
                </a:solidFill>
              </a:rPr>
              <a:t> =&gt; </a:t>
            </a:r>
            <a:r>
              <a:rPr lang="en-IE" sz="2800" dirty="0" err="1" smtClean="0">
                <a:solidFill>
                  <a:srgbClr val="002060"/>
                </a:solidFill>
              </a:rPr>
              <a:t>gan</a:t>
            </a:r>
            <a:r>
              <a:rPr lang="en-IE" sz="2800" dirty="0" smtClean="0">
                <a:solidFill>
                  <a:srgbClr val="002060"/>
                </a:solidFill>
              </a:rPr>
              <a:t> post</a:t>
            </a:r>
            <a:endParaRPr lang="en-IE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se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627" y="1381091"/>
            <a:ext cx="5977973" cy="4029109"/>
          </a:xfrm>
          <a:prstGeom prst="rect">
            <a:avLst/>
          </a:prstGeom>
        </p:spPr>
      </p:pic>
      <p:pic>
        <p:nvPicPr>
          <p:cNvPr id="4" name="Picture 3" descr="spailpi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4F3F8"/>
              </a:clrFrom>
              <a:clrTo>
                <a:srgbClr val="F4F3F8">
                  <a:alpha val="0"/>
                </a:srgbClr>
              </a:clrTo>
            </a:clrChange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</a:blip>
          <a:srcRect l="16495" t="3077" r="17526" b="4615"/>
          <a:stretch>
            <a:fillRect/>
          </a:stretch>
        </p:blipFill>
        <p:spPr>
          <a:xfrm>
            <a:off x="5486400" y="2514600"/>
            <a:ext cx="12192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bodairí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tíre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ag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tíocht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a </a:t>
            </a:r>
            <a:r>
              <a:rPr lang="en-IE" sz="2800" b="1" dirty="0" err="1" smtClean="0"/>
              <a:t>gcapaill</a:t>
            </a:r>
            <a:endParaRPr lang="en-IE" sz="2800" b="1" dirty="0" smtClean="0"/>
          </a:p>
          <a:p>
            <a:r>
              <a:rPr lang="en-IE" sz="2800" b="1" dirty="0" smtClean="0"/>
              <a:t>á </a:t>
            </a:r>
            <a:r>
              <a:rPr lang="en-IE" sz="2800" b="1" dirty="0" err="1" smtClean="0"/>
              <a:t>fhiafraí</a:t>
            </a:r>
            <a:r>
              <a:rPr lang="en-IE" sz="2800" b="1" dirty="0" smtClean="0"/>
              <a:t> an </a:t>
            </a:r>
            <a:r>
              <a:rPr lang="en-IE" sz="2800" b="1" dirty="0" err="1" smtClean="0"/>
              <a:t>bhfuilim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hireálta</a:t>
            </a:r>
            <a:r>
              <a:rPr lang="en-IE" sz="2800" b="1" dirty="0" smtClean="0"/>
              <a:t>:</a:t>
            </a:r>
            <a:endParaRPr lang="en-IE" sz="2800" b="1" dirty="0"/>
          </a:p>
        </p:txBody>
      </p:sp>
      <p:pic>
        <p:nvPicPr>
          <p:cNvPr id="8" name="Picture 7" descr="horseback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143000"/>
            <a:ext cx="6705600" cy="5513228"/>
          </a:xfrm>
          <a:prstGeom prst="rect">
            <a:avLst/>
          </a:prstGeom>
        </p:spPr>
      </p:pic>
      <p:pic>
        <p:nvPicPr>
          <p:cNvPr id="9" name="Picture 8" descr="horseback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1295400"/>
            <a:ext cx="1971676" cy="2638158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6553200" y="914400"/>
            <a:ext cx="2743200" cy="762000"/>
          </a:xfrm>
          <a:prstGeom prst="wedgeEllipseCallout">
            <a:avLst>
              <a:gd name="adj1" fmla="val -46655"/>
              <a:gd name="adj2" fmla="val 70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err="1" smtClean="0"/>
              <a:t>Siúil</a:t>
            </a:r>
            <a:r>
              <a:rPr lang="en-IE" b="1" dirty="0" smtClean="0"/>
              <a:t> </a:t>
            </a:r>
            <a:r>
              <a:rPr lang="en-IE" b="1" dirty="0" err="1" smtClean="0"/>
              <a:t>liom</a:t>
            </a:r>
            <a:r>
              <a:rPr lang="en-IE" b="1" dirty="0" smtClean="0"/>
              <a:t> go </a:t>
            </a:r>
            <a:r>
              <a:rPr lang="en-IE" b="1" dirty="0" err="1" smtClean="0"/>
              <a:t>beo</a:t>
            </a:r>
            <a:endParaRPr lang="en-IE" b="1" dirty="0" smtClean="0"/>
          </a:p>
          <a:p>
            <a:pPr algn="ctr"/>
            <a:r>
              <a:rPr lang="en-IE" b="1" dirty="0" err="1" smtClean="0"/>
              <a:t>Tá</a:t>
            </a:r>
            <a:r>
              <a:rPr lang="en-IE" b="1" dirty="0" smtClean="0"/>
              <a:t> an </a:t>
            </a:r>
            <a:r>
              <a:rPr lang="en-IE" b="1" dirty="0" err="1" smtClean="0"/>
              <a:t>bóthar</a:t>
            </a:r>
            <a:r>
              <a:rPr lang="en-IE" b="1" dirty="0" smtClean="0"/>
              <a:t> </a:t>
            </a:r>
            <a:r>
              <a:rPr lang="en-IE" b="1" dirty="0" err="1" smtClean="0"/>
              <a:t>fada</a:t>
            </a:r>
            <a:endParaRPr lang="en-IE" b="1" dirty="0"/>
          </a:p>
        </p:txBody>
      </p:sp>
      <p:pic>
        <p:nvPicPr>
          <p:cNvPr id="10" name="Picture 9" descr="spailpi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4F3F8"/>
              </a:clrFrom>
              <a:clrTo>
                <a:srgbClr val="F4F3F8">
                  <a:alpha val="0"/>
                </a:srgbClr>
              </a:clrTo>
            </a:clrChange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</a:blip>
          <a:srcRect l="16495" t="3077" r="17526" b="4615"/>
          <a:stretch>
            <a:fillRect/>
          </a:stretch>
        </p:blipFill>
        <p:spPr>
          <a:xfrm>
            <a:off x="6858000" y="1905000"/>
            <a:ext cx="93472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152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‘</a:t>
            </a:r>
            <a:r>
              <a:rPr lang="en-IE" sz="2800" b="1" dirty="0" err="1" smtClean="0"/>
              <a:t>téanam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chun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siúil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tá</a:t>
            </a:r>
            <a:r>
              <a:rPr lang="en-IE" sz="2800" b="1" dirty="0" smtClean="0"/>
              <a:t> an </a:t>
            </a:r>
            <a:r>
              <a:rPr lang="en-IE" sz="2800" b="1" dirty="0" err="1" smtClean="0"/>
              <a:t>cúrsa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fada</a:t>
            </a:r>
            <a:r>
              <a:rPr lang="en-IE" sz="2800" b="1" dirty="0" smtClean="0"/>
              <a:t>-</a:t>
            </a:r>
          </a:p>
          <a:p>
            <a:r>
              <a:rPr lang="en-IE" sz="2800" b="1" dirty="0" err="1" smtClean="0"/>
              <a:t>siúd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siúl</a:t>
            </a:r>
            <a:r>
              <a:rPr lang="en-IE" sz="2800" b="1" dirty="0" smtClean="0"/>
              <a:t> an </a:t>
            </a:r>
            <a:r>
              <a:rPr lang="en-IE" sz="2800" b="1" dirty="0" err="1" smtClean="0"/>
              <a:t>spailpín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fánach</a:t>
            </a:r>
            <a:endParaRPr lang="en-I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65032E-6 L -0.475 0.29972 " pathEditMode="relative" ptsTypes="AA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90287E-7 C -0.00485 -0.00601 -0.00173 -0.00833 -0.0085 -0.01133 C -0.01562 -0.02058 -0.01545 -0.02035 -0.02395 -0.02451 C -0.02499 -0.02567 -0.02569 -0.02752 -0.0269 -0.02821 C -0.02951 -0.02983 -0.03524 -0.03191 -0.03524 -0.03191 C -0.04392 -0.03053 -0.05208 -0.0259 -0.06058 -0.02451 C -0.06718 -0.02336 -0.07378 -0.02336 -0.08038 -0.02243 C -0.08367 -0.02197 -0.08697 -0.02128 -0.09027 -0.02058 C -0.09305 -0.01943 -0.09583 -0.01804 -0.0986 -0.01688 C -0.09999 -0.01619 -0.10295 -0.01503 -0.10295 -0.01503 C -0.10624 -0.01179 -0.10937 -0.00879 -0.11267 -0.00555 C -0.1151 -0.00324 -0.1184 -0.00301 -0.12117 -0.00185 C -0.12256 -0.00116 -0.12534 4.90287E-7 -0.12534 4.90287E-7 C -0.12951 0.00532 -0.1342 0.00509 -0.13958 0.0074 C -0.14357 0.01133 -0.1486 0.01249 -0.15225 0.01688 C -0.15468 0.01989 -0.1559 0.02544 -0.1592 0.02636 C -0.1651 0.02821 -0.17031 0.03076 -0.17604 0.03376 C -0.17951 0.03816 -0.18263 0.04117 -0.18732 0.04325 C -0.1901 0.04463 -0.19305 0.04579 -0.19583 0.04695 C -0.19722 0.04764 -0.19999 0.0488 -0.19999 0.0488 C -0.20451 0.05435 -0.21041 0.0562 -0.21562 0.06013 C -0.21857 0.06221 -0.22117 0.06499 -0.22395 0.06753 C -0.22534 0.06869 -0.22829 0.07123 -0.22829 0.07123 C -0.22916 0.07308 -0.22968 0.07562 -0.23107 0.07701 C -0.23229 0.07817 -0.23385 0.07794 -0.23524 0.07886 C -0.24027 0.0821 -0.24253 0.08765 -0.24791 0.08996 C -0.2552 0.09644 -0.26145 0.09991 -0.26909 0.105 C -0.27378 0.10823 -0.27517 0.11216 -0.28038 0.11448 C -0.2894 0.12234 -0.29687 0.13413 -0.30711 0.13876 C -0.31128 0.14246 -0.31492 0.14801 -0.31979 0.15009 C -0.32256 0.15125 -0.32829 0.15379 -0.32829 0.15379 C -0.3361 0.16096 -0.34322 0.17044 -0.35225 0.17438 C -0.35746 0.18178 -0.35208 0.17553 -0.3592 0.18016 C -0.36076 0.18108 -0.36336 0.18386 -0.36336 0.18386 " pathEditMode="relative" ptsTypes="fffffffffffffffffffffffffffffffffA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225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 Spailpín Fánach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Spailpín Fánach</dc:title>
  <dc:creator>User</dc:creator>
  <cp:lastModifiedBy>Jim Ryan</cp:lastModifiedBy>
  <cp:revision>32</cp:revision>
  <dcterms:created xsi:type="dcterms:W3CDTF">2006-08-16T00:00:00Z</dcterms:created>
  <dcterms:modified xsi:type="dcterms:W3CDTF">2013-01-10T10:09:49Z</dcterms:modified>
</cp:coreProperties>
</file>